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0" r:id="rId4"/>
    <p:sldId id="281" r:id="rId5"/>
    <p:sldId id="282" r:id="rId6"/>
    <p:sldId id="283" r:id="rId7"/>
    <p:sldId id="285" r:id="rId8"/>
    <p:sldId id="286" r:id="rId9"/>
    <p:sldId id="287" r:id="rId10"/>
    <p:sldId id="284" r:id="rId11"/>
    <p:sldId id="258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259" r:id="rId29"/>
    <p:sldId id="261" r:id="rId30"/>
    <p:sldId id="277" r:id="rId31"/>
    <p:sldId id="278" r:id="rId32"/>
    <p:sldId id="279" r:id="rId33"/>
  </p:sldIdLst>
  <p:sldSz cx="12192000" cy="6858000"/>
  <p:notesSz cx="6797675" cy="9874250"/>
  <p:embeddedFontLs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Century Gothic" panose="020B0502020202020204" pitchFamily="34" charset="0"/>
      <p:regular r:id="rId39"/>
      <p:bold r:id="rId40"/>
      <p:italic r:id="rId41"/>
      <p:boldItalic r:id="rId42"/>
    </p:embeddedFont>
    <p:embeddedFont>
      <p:font typeface="Kaushan Script" panose="020B0604020202020204" charset="0"/>
      <p:regular r:id="rId43"/>
    </p:embeddedFont>
    <p:embeddedFont>
      <p:font typeface="Montserrat" panose="000005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/kxyuJvXdoQOJgNOBiPbrjnyN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9A9EC-A36E-42BF-8A7E-8B182E3425DF}" v="163" dt="2026-01-24T09:40:28.460"/>
  </p1510:revLst>
</p1510:revInfo>
</file>

<file path=ppt/tableStyles.xml><?xml version="1.0" encoding="utf-8"?>
<a:tblStyleLst xmlns:a="http://schemas.openxmlformats.org/drawingml/2006/main" def="{C0D93C44-B3EF-4586-BC4C-A29E2539A43B}">
  <a:tblStyle styleId="{C0D93C44-B3EF-4586-BC4C-A29E2539A43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5" autoAdjust="0"/>
  </p:normalViewPr>
  <p:slideViewPr>
    <p:cSldViewPr snapToGrid="0">
      <p:cViewPr>
        <p:scale>
          <a:sx n="75" d="100"/>
          <a:sy n="75" d="100"/>
        </p:scale>
        <p:origin x="516" y="-216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-6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dhi Joshi Parsai" userId="44701545fa204d2b" providerId="LiveId" clId="{7B67133A-4A03-42D5-A51A-0366D28103C6}"/>
    <pc:docChg chg="undo redo custSel addSld delSld modSld sldOrd">
      <pc:chgData name="Nidhi Joshi Parsai" userId="44701545fa204d2b" providerId="LiveId" clId="{7B67133A-4A03-42D5-A51A-0366D28103C6}" dt="2026-01-24T09:40:34.973" v="910" actId="14100"/>
      <pc:docMkLst>
        <pc:docMk/>
      </pc:docMkLst>
      <pc:sldChg chg="addSp delSp modSp mod">
        <pc:chgData name="Nidhi Joshi Parsai" userId="44701545fa204d2b" providerId="LiveId" clId="{7B67133A-4A03-42D5-A51A-0366D28103C6}" dt="2026-01-24T08:32:42.384" v="273" actId="1076"/>
        <pc:sldMkLst>
          <pc:docMk/>
          <pc:sldMk cId="0" sldId="256"/>
        </pc:sldMkLst>
        <pc:spChg chg="add mod">
          <ac:chgData name="Nidhi Joshi Parsai" userId="44701545fa204d2b" providerId="LiveId" clId="{7B67133A-4A03-42D5-A51A-0366D28103C6}" dt="2026-01-24T08:31:46.052" v="260"/>
          <ac:spMkLst>
            <pc:docMk/>
            <pc:sldMk cId="0" sldId="256"/>
            <ac:spMk id="2" creationId="{D28C236D-EB3D-5D41-6A88-01D21A238BF9}"/>
          </ac:spMkLst>
        </pc:spChg>
        <pc:spChg chg="mod">
          <ac:chgData name="Nidhi Joshi Parsai" userId="44701545fa204d2b" providerId="LiveId" clId="{7B67133A-4A03-42D5-A51A-0366D28103C6}" dt="2026-01-24T08:25:41.851" v="183" actId="20577"/>
          <ac:spMkLst>
            <pc:docMk/>
            <pc:sldMk cId="0" sldId="256"/>
            <ac:spMk id="70" creationId="{00000000-0000-0000-0000-000000000000}"/>
          </ac:spMkLst>
        </pc:spChg>
        <pc:spChg chg="mod">
          <ac:chgData name="Nidhi Joshi Parsai" userId="44701545fa204d2b" providerId="LiveId" clId="{7B67133A-4A03-42D5-A51A-0366D28103C6}" dt="2026-01-24T08:32:20.344" v="266" actId="14100"/>
          <ac:spMkLst>
            <pc:docMk/>
            <pc:sldMk cId="0" sldId="256"/>
            <ac:spMk id="72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24T08:32:42.384" v="273" actId="1076"/>
          <ac:picMkLst>
            <pc:docMk/>
            <pc:sldMk cId="0" sldId="256"/>
            <ac:picMk id="71" creationId="{00000000-0000-0000-0000-000000000000}"/>
          </ac:picMkLst>
        </pc:picChg>
        <pc:picChg chg="del">
          <ac:chgData name="Nidhi Joshi Parsai" userId="44701545fa204d2b" providerId="LiveId" clId="{7B67133A-4A03-42D5-A51A-0366D28103C6}" dt="2026-01-24T08:21:41.899" v="1" actId="478"/>
          <ac:picMkLst>
            <pc:docMk/>
            <pc:sldMk cId="0" sldId="256"/>
            <ac:picMk id="75" creationId="{00000000-0000-0000-0000-000000000000}"/>
          </ac:picMkLst>
        </pc:picChg>
        <pc:picChg chg="del">
          <ac:chgData name="Nidhi Joshi Parsai" userId="44701545fa204d2b" providerId="LiveId" clId="{7B67133A-4A03-42D5-A51A-0366D28103C6}" dt="2026-01-24T08:21:40.463" v="0" actId="478"/>
          <ac:picMkLst>
            <pc:docMk/>
            <pc:sldMk cId="0" sldId="256"/>
            <ac:picMk id="76" creationId="{00000000-0000-0000-0000-000000000000}"/>
          </ac:picMkLst>
        </pc:picChg>
        <pc:picChg chg="add mod">
          <ac:chgData name="Nidhi Joshi Parsai" userId="44701545fa204d2b" providerId="LiveId" clId="{7B67133A-4A03-42D5-A51A-0366D28103C6}" dt="2026-01-24T08:32:38.544" v="271" actId="1076"/>
          <ac:picMkLst>
            <pc:docMk/>
            <pc:sldMk cId="0" sldId="256"/>
            <ac:picMk id="1026" creationId="{1EFAF76E-1CE8-9302-F4E3-20FF1C7AC247}"/>
          </ac:picMkLst>
        </pc:picChg>
        <pc:picChg chg="add mod">
          <ac:chgData name="Nidhi Joshi Parsai" userId="44701545fa204d2b" providerId="LiveId" clId="{7B67133A-4A03-42D5-A51A-0366D28103C6}" dt="2026-01-24T08:31:16.627" v="258" actId="1076"/>
          <ac:picMkLst>
            <pc:docMk/>
            <pc:sldMk cId="0" sldId="256"/>
            <ac:picMk id="1028" creationId="{55D65D8B-4604-EC95-7B88-B854634AC6EE}"/>
          </ac:picMkLst>
        </pc:picChg>
        <pc:picChg chg="add mod">
          <ac:chgData name="Nidhi Joshi Parsai" userId="44701545fa204d2b" providerId="LiveId" clId="{7B67133A-4A03-42D5-A51A-0366D28103C6}" dt="2026-01-24T08:31:07.498" v="255" actId="1076"/>
          <ac:picMkLst>
            <pc:docMk/>
            <pc:sldMk cId="0" sldId="256"/>
            <ac:picMk id="1030" creationId="{0570AC1A-08CC-C35F-E48A-98EFB46A1A31}"/>
          </ac:picMkLst>
        </pc:picChg>
        <pc:picChg chg="add mod">
          <ac:chgData name="Nidhi Joshi Parsai" userId="44701545fa204d2b" providerId="LiveId" clId="{7B67133A-4A03-42D5-A51A-0366D28103C6}" dt="2026-01-24T08:32:14.527" v="265" actId="1076"/>
          <ac:picMkLst>
            <pc:docMk/>
            <pc:sldMk cId="0" sldId="256"/>
            <ac:picMk id="1034" creationId="{4AD3F565-6035-5DCE-7528-5E6510AFDD19}"/>
          </ac:picMkLst>
        </pc:picChg>
      </pc:sldChg>
      <pc:sldChg chg="modSp mod">
        <pc:chgData name="Nidhi Joshi Parsai" userId="44701545fa204d2b" providerId="LiveId" clId="{7B67133A-4A03-42D5-A51A-0366D28103C6}" dt="2026-01-24T08:33:15.095" v="278" actId="14100"/>
        <pc:sldMkLst>
          <pc:docMk/>
          <pc:sldMk cId="0" sldId="257"/>
        </pc:sldMkLst>
        <pc:spChg chg="mod">
          <ac:chgData name="Nidhi Joshi Parsai" userId="44701545fa204d2b" providerId="LiveId" clId="{7B67133A-4A03-42D5-A51A-0366D28103C6}" dt="2026-01-24T08:33:15.095" v="278" actId="14100"/>
          <ac:spMkLst>
            <pc:docMk/>
            <pc:sldMk cId="0" sldId="257"/>
            <ac:spMk id="85" creationId="{00000000-0000-0000-0000-000000000000}"/>
          </ac:spMkLst>
        </pc:spChg>
      </pc:sldChg>
      <pc:sldChg chg="modSp mod">
        <pc:chgData name="Nidhi Joshi Parsai" userId="44701545fa204d2b" providerId="LiveId" clId="{7B67133A-4A03-42D5-A51A-0366D28103C6}" dt="2026-01-24T09:15:34.310" v="630" actId="2711"/>
        <pc:sldMkLst>
          <pc:docMk/>
          <pc:sldMk cId="0" sldId="258"/>
        </pc:sldMkLst>
        <pc:spChg chg="mod">
          <ac:chgData name="Nidhi Joshi Parsai" userId="44701545fa204d2b" providerId="LiveId" clId="{7B67133A-4A03-42D5-A51A-0366D28103C6}" dt="2026-01-24T09:15:29.090" v="629"/>
          <ac:spMkLst>
            <pc:docMk/>
            <pc:sldMk cId="0" sldId="258"/>
            <ac:spMk id="90" creationId="{00000000-0000-0000-0000-000000000000}"/>
          </ac:spMkLst>
        </pc:spChg>
        <pc:spChg chg="mod">
          <ac:chgData name="Nidhi Joshi Parsai" userId="44701545fa204d2b" providerId="LiveId" clId="{7B67133A-4A03-42D5-A51A-0366D28103C6}" dt="2026-01-24T09:15:34.310" v="630" actId="2711"/>
          <ac:spMkLst>
            <pc:docMk/>
            <pc:sldMk cId="0" sldId="258"/>
            <ac:spMk id="91" creationId="{00000000-0000-0000-0000-000000000000}"/>
          </ac:spMkLst>
        </pc:spChg>
      </pc:sldChg>
      <pc:sldChg chg="addSp delSp modSp mod">
        <pc:chgData name="Nidhi Joshi Parsai" userId="44701545fa204d2b" providerId="LiveId" clId="{7B67133A-4A03-42D5-A51A-0366D28103C6}" dt="2026-01-24T08:53:51.878" v="376" actId="1076"/>
        <pc:sldMkLst>
          <pc:docMk/>
          <pc:sldMk cId="0" sldId="259"/>
        </pc:sldMkLst>
        <pc:spChg chg="add">
          <ac:chgData name="Nidhi Joshi Parsai" userId="44701545fa204d2b" providerId="LiveId" clId="{7B67133A-4A03-42D5-A51A-0366D28103C6}" dt="2026-01-24T08:51:50.115" v="329"/>
          <ac:spMkLst>
            <pc:docMk/>
            <pc:sldMk cId="0" sldId="259"/>
            <ac:spMk id="2" creationId="{27E5B2E1-E763-69D4-93D2-68FCCCA73FFA}"/>
          </ac:spMkLst>
        </pc:spChg>
        <pc:spChg chg="add del mod">
          <ac:chgData name="Nidhi Joshi Parsai" userId="44701545fa204d2b" providerId="LiveId" clId="{7B67133A-4A03-42D5-A51A-0366D28103C6}" dt="2026-01-24T08:52:19.636" v="337"/>
          <ac:spMkLst>
            <pc:docMk/>
            <pc:sldMk cId="0" sldId="259"/>
            <ac:spMk id="3" creationId="{2BD7C42C-9397-6491-A28D-DC355E8FEC59}"/>
          </ac:spMkLst>
        </pc:spChg>
        <pc:spChg chg="add mod">
          <ac:chgData name="Nidhi Joshi Parsai" userId="44701545fa204d2b" providerId="LiveId" clId="{7B67133A-4A03-42D5-A51A-0366D28103C6}" dt="2026-01-24T08:53:37.499" v="370" actId="14100"/>
          <ac:spMkLst>
            <pc:docMk/>
            <pc:sldMk cId="0" sldId="259"/>
            <ac:spMk id="5" creationId="{932289D2-62C9-9BDB-B76D-7B9181613940}"/>
          </ac:spMkLst>
        </pc:spChg>
        <pc:spChg chg="mod">
          <ac:chgData name="Nidhi Joshi Parsai" userId="44701545fa204d2b" providerId="LiveId" clId="{7B67133A-4A03-42D5-A51A-0366D28103C6}" dt="2026-01-24T08:51:48.915" v="328" actId="20577"/>
          <ac:spMkLst>
            <pc:docMk/>
            <pc:sldMk cId="0" sldId="259"/>
            <ac:spMk id="99" creationId="{00000000-0000-0000-0000-000000000000}"/>
          </ac:spMkLst>
        </pc:spChg>
        <pc:spChg chg="mod">
          <ac:chgData name="Nidhi Joshi Parsai" userId="44701545fa204d2b" providerId="LiveId" clId="{7B67133A-4A03-42D5-A51A-0366D28103C6}" dt="2026-01-24T08:53:46.728" v="373" actId="1076"/>
          <ac:spMkLst>
            <pc:docMk/>
            <pc:sldMk cId="0" sldId="259"/>
            <ac:spMk id="100" creationId="{00000000-0000-0000-0000-000000000000}"/>
          </ac:spMkLst>
        </pc:spChg>
        <pc:spChg chg="del mod">
          <ac:chgData name="Nidhi Joshi Parsai" userId="44701545fa204d2b" providerId="LiveId" clId="{7B67133A-4A03-42D5-A51A-0366D28103C6}" dt="2026-01-24T08:51:57.647" v="331" actId="478"/>
          <ac:spMkLst>
            <pc:docMk/>
            <pc:sldMk cId="0" sldId="259"/>
            <ac:spMk id="102" creationId="{00000000-0000-0000-0000-000000000000}"/>
          </ac:spMkLst>
        </pc:spChg>
        <pc:grpChg chg="mod">
          <ac:chgData name="Nidhi Joshi Parsai" userId="44701545fa204d2b" providerId="LiveId" clId="{7B67133A-4A03-42D5-A51A-0366D28103C6}" dt="2026-01-24T08:53:51.878" v="376" actId="1076"/>
          <ac:grpSpMkLst>
            <pc:docMk/>
            <pc:sldMk cId="0" sldId="259"/>
            <ac:grpSpMk id="103" creationId="{00000000-0000-0000-0000-000000000000}"/>
          </ac:grpSpMkLst>
        </pc:grpChg>
        <pc:picChg chg="mod">
          <ac:chgData name="Nidhi Joshi Parsai" userId="44701545fa204d2b" providerId="LiveId" clId="{7B67133A-4A03-42D5-A51A-0366D28103C6}" dt="2026-01-24T08:53:50.648" v="375" actId="1076"/>
          <ac:picMkLst>
            <pc:docMk/>
            <pc:sldMk cId="0" sldId="259"/>
            <ac:picMk id="101" creationId="{00000000-0000-0000-0000-000000000000}"/>
          </ac:picMkLst>
        </pc:picChg>
      </pc:sldChg>
      <pc:sldChg chg="addSp delSp modSp del mod">
        <pc:chgData name="Nidhi Joshi Parsai" userId="44701545fa204d2b" providerId="LiveId" clId="{7B67133A-4A03-42D5-A51A-0366D28103C6}" dt="2026-01-24T09:35:16.470" v="856" actId="47"/>
        <pc:sldMkLst>
          <pc:docMk/>
          <pc:sldMk cId="0" sldId="260"/>
        </pc:sldMkLst>
        <pc:spChg chg="add">
          <ac:chgData name="Nidhi Joshi Parsai" userId="44701545fa204d2b" providerId="LiveId" clId="{7B67133A-4A03-42D5-A51A-0366D28103C6}" dt="2026-01-24T08:56:23.314" v="380"/>
          <ac:spMkLst>
            <pc:docMk/>
            <pc:sldMk cId="0" sldId="260"/>
            <ac:spMk id="2" creationId="{1F3EAEAD-42F6-021F-5923-FB97BC9AC15A}"/>
          </ac:spMkLst>
        </pc:spChg>
        <pc:spChg chg="add">
          <ac:chgData name="Nidhi Joshi Parsai" userId="44701545fa204d2b" providerId="LiveId" clId="{7B67133A-4A03-42D5-A51A-0366D28103C6}" dt="2026-01-24T08:57:03.684" v="389"/>
          <ac:spMkLst>
            <pc:docMk/>
            <pc:sldMk cId="0" sldId="260"/>
            <ac:spMk id="4" creationId="{89DC09EF-28D1-1DBB-7608-0AEA247C4766}"/>
          </ac:spMkLst>
        </pc:spChg>
        <pc:spChg chg="add mod">
          <ac:chgData name="Nidhi Joshi Parsai" userId="44701545fa204d2b" providerId="LiveId" clId="{7B67133A-4A03-42D5-A51A-0366D28103C6}" dt="2026-01-24T09:34:59.270" v="853" actId="207"/>
          <ac:spMkLst>
            <pc:docMk/>
            <pc:sldMk cId="0" sldId="260"/>
            <ac:spMk id="7" creationId="{7AC7C8F3-30C6-05F4-0F6F-46DF40598E83}"/>
          </ac:spMkLst>
        </pc:spChg>
        <pc:spChg chg="del mod">
          <ac:chgData name="Nidhi Joshi Parsai" userId="44701545fa204d2b" providerId="LiveId" clId="{7B67133A-4A03-42D5-A51A-0366D28103C6}" dt="2026-01-24T09:35:08" v="855" actId="21"/>
          <ac:spMkLst>
            <pc:docMk/>
            <pc:sldMk cId="0" sldId="260"/>
            <ac:spMk id="111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24T08:57:38.291" v="405" actId="21"/>
          <ac:spMkLst>
            <pc:docMk/>
            <pc:sldMk cId="0" sldId="260"/>
            <ac:spMk id="112" creationId="{00000000-0000-0000-0000-000000000000}"/>
          </ac:spMkLst>
        </pc:spChg>
        <pc:spChg chg="del mod">
          <ac:chgData name="Nidhi Joshi Parsai" userId="44701545fa204d2b" providerId="LiveId" clId="{7B67133A-4A03-42D5-A51A-0366D28103C6}" dt="2026-01-24T08:57:36.018" v="404" actId="21"/>
          <ac:spMkLst>
            <pc:docMk/>
            <pc:sldMk cId="0" sldId="260"/>
            <ac:spMk id="113" creationId="{00000000-0000-0000-0000-000000000000}"/>
          </ac:spMkLst>
        </pc:spChg>
        <pc:picChg chg="add del mod">
          <ac:chgData name="Nidhi Joshi Parsai" userId="44701545fa204d2b" providerId="LiveId" clId="{7B67133A-4A03-42D5-A51A-0366D28103C6}" dt="2026-01-24T08:57:02.313" v="388" actId="478"/>
          <ac:picMkLst>
            <pc:docMk/>
            <pc:sldMk cId="0" sldId="260"/>
            <ac:picMk id="3" creationId="{E6A4A90E-6399-A8EA-CE2C-6A2B2745FF1F}"/>
          </ac:picMkLst>
        </pc:picChg>
        <pc:picChg chg="add del mod">
          <ac:chgData name="Nidhi Joshi Parsai" userId="44701545fa204d2b" providerId="LiveId" clId="{7B67133A-4A03-42D5-A51A-0366D28103C6}" dt="2026-01-24T09:34:48.377" v="849" actId="478"/>
          <ac:picMkLst>
            <pc:docMk/>
            <pc:sldMk cId="0" sldId="260"/>
            <ac:picMk id="5" creationId="{A6C220A1-0CBA-56B7-BC8F-538631DA9C07}"/>
          </ac:picMkLst>
        </pc:picChg>
        <pc:picChg chg="del">
          <ac:chgData name="Nidhi Joshi Parsai" userId="44701545fa204d2b" providerId="LiveId" clId="{7B67133A-4A03-42D5-A51A-0366D28103C6}" dt="2026-01-24T08:54:01.698" v="377" actId="478"/>
          <ac:picMkLst>
            <pc:docMk/>
            <pc:sldMk cId="0" sldId="260"/>
            <ac:picMk id="115" creationId="{00000000-0000-0000-0000-000000000000}"/>
          </ac:picMkLst>
        </pc:picChg>
      </pc:sldChg>
      <pc:sldChg chg="modSp mod">
        <pc:chgData name="Nidhi Joshi Parsai" userId="44701545fa204d2b" providerId="LiveId" clId="{7B67133A-4A03-42D5-A51A-0366D28103C6}" dt="2026-01-24T08:58:07.830" v="419" actId="1076"/>
        <pc:sldMkLst>
          <pc:docMk/>
          <pc:sldMk cId="0" sldId="261"/>
        </pc:sldMkLst>
        <pc:spChg chg="mod">
          <ac:chgData name="Nidhi Joshi Parsai" userId="44701545fa204d2b" providerId="LiveId" clId="{7B67133A-4A03-42D5-A51A-0366D28103C6}" dt="2026-01-24T08:58:01.235" v="415" actId="33524"/>
          <ac:spMkLst>
            <pc:docMk/>
            <pc:sldMk cId="0" sldId="261"/>
            <ac:spMk id="120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24T08:58:07.830" v="419" actId="1076"/>
          <ac:picMkLst>
            <pc:docMk/>
            <pc:sldMk cId="0" sldId="261"/>
            <ac:picMk id="124" creationId="{00000000-0000-0000-0000-000000000000}"/>
          </ac:picMkLst>
        </pc:picChg>
      </pc:sldChg>
      <pc:sldChg chg="modSp del mod">
        <pc:chgData name="Nidhi Joshi Parsai" userId="44701545fa204d2b" providerId="LiveId" clId="{7B67133A-4A03-42D5-A51A-0366D28103C6}" dt="2026-01-24T09:35:26.002" v="857" actId="47"/>
        <pc:sldMkLst>
          <pc:docMk/>
          <pc:sldMk cId="0" sldId="262"/>
        </pc:sldMkLst>
        <pc:spChg chg="mod">
          <ac:chgData name="Nidhi Joshi Parsai" userId="44701545fa204d2b" providerId="LiveId" clId="{7B67133A-4A03-42D5-A51A-0366D28103C6}" dt="2026-01-24T08:58:14.988" v="420" actId="1076"/>
          <ac:spMkLst>
            <pc:docMk/>
            <pc:sldMk cId="0" sldId="262"/>
            <ac:spMk id="129" creationId="{00000000-0000-0000-0000-000000000000}"/>
          </ac:spMkLst>
        </pc:spChg>
        <pc:spChg chg="mod">
          <ac:chgData name="Nidhi Joshi Parsai" userId="44701545fa204d2b" providerId="LiveId" clId="{7B67133A-4A03-42D5-A51A-0366D28103C6}" dt="2026-01-24T08:23:14.921" v="46" actId="27636"/>
          <ac:spMkLst>
            <pc:docMk/>
            <pc:sldMk cId="0" sldId="262"/>
            <ac:spMk id="130" creationId="{00000000-0000-0000-0000-000000000000}"/>
          </ac:spMkLst>
        </pc:spChg>
      </pc:sldChg>
      <pc:sldChg chg="del">
        <pc:chgData name="Nidhi Joshi Parsai" userId="44701545fa204d2b" providerId="LiveId" clId="{7B67133A-4A03-42D5-A51A-0366D28103C6}" dt="2026-01-24T09:35:27.757" v="858" actId="47"/>
        <pc:sldMkLst>
          <pc:docMk/>
          <pc:sldMk cId="0" sldId="263"/>
        </pc:sldMkLst>
      </pc:sldChg>
      <pc:sldChg chg="modSp del mod">
        <pc:chgData name="Nidhi Joshi Parsai" userId="44701545fa204d2b" providerId="LiveId" clId="{7B67133A-4A03-42D5-A51A-0366D28103C6}" dt="2026-01-24T09:35:40.144" v="859" actId="47"/>
        <pc:sldMkLst>
          <pc:docMk/>
          <pc:sldMk cId="0" sldId="264"/>
        </pc:sldMkLst>
        <pc:spChg chg="mod">
          <ac:chgData name="Nidhi Joshi Parsai" userId="44701545fa204d2b" providerId="LiveId" clId="{7B67133A-4A03-42D5-A51A-0366D28103C6}" dt="2026-01-24T08:23:14.952" v="47" actId="27636"/>
          <ac:spMkLst>
            <pc:docMk/>
            <pc:sldMk cId="0" sldId="264"/>
            <ac:spMk id="142" creationId="{00000000-0000-0000-0000-000000000000}"/>
          </ac:spMkLst>
        </pc:spChg>
      </pc:sldChg>
      <pc:sldChg chg="del">
        <pc:chgData name="Nidhi Joshi Parsai" userId="44701545fa204d2b" providerId="LiveId" clId="{7B67133A-4A03-42D5-A51A-0366D28103C6}" dt="2026-01-24T09:35:42.395" v="860" actId="47"/>
        <pc:sldMkLst>
          <pc:docMk/>
          <pc:sldMk cId="0" sldId="265"/>
        </pc:sldMkLst>
      </pc:sldChg>
      <pc:sldChg chg="del">
        <pc:chgData name="Nidhi Joshi Parsai" userId="44701545fa204d2b" providerId="LiveId" clId="{7B67133A-4A03-42D5-A51A-0366D28103C6}" dt="2026-01-24T09:35:45.558" v="861" actId="47"/>
        <pc:sldMkLst>
          <pc:docMk/>
          <pc:sldMk cId="0" sldId="266"/>
        </pc:sldMkLst>
      </pc:sldChg>
      <pc:sldChg chg="modSp del mod">
        <pc:chgData name="Nidhi Joshi Parsai" userId="44701545fa204d2b" providerId="LiveId" clId="{7B67133A-4A03-42D5-A51A-0366D28103C6}" dt="2026-01-24T09:35:47.427" v="862" actId="47"/>
        <pc:sldMkLst>
          <pc:docMk/>
          <pc:sldMk cId="0" sldId="267"/>
        </pc:sldMkLst>
        <pc:spChg chg="mod">
          <ac:chgData name="Nidhi Joshi Parsai" userId="44701545fa204d2b" providerId="LiveId" clId="{7B67133A-4A03-42D5-A51A-0366D28103C6}" dt="2026-01-24T08:59:02.729" v="421" actId="20577"/>
          <ac:spMkLst>
            <pc:docMk/>
            <pc:sldMk cId="0" sldId="267"/>
            <ac:spMk id="163" creationId="{00000000-0000-0000-0000-000000000000}"/>
          </ac:spMkLst>
        </pc:spChg>
      </pc:sldChg>
      <pc:sldChg chg="modSp del mod">
        <pc:chgData name="Nidhi Joshi Parsai" userId="44701545fa204d2b" providerId="LiveId" clId="{7B67133A-4A03-42D5-A51A-0366D28103C6}" dt="2026-01-24T09:35:48.626" v="863" actId="47"/>
        <pc:sldMkLst>
          <pc:docMk/>
          <pc:sldMk cId="0" sldId="268"/>
        </pc:sldMkLst>
        <pc:spChg chg="mod">
          <ac:chgData name="Nidhi Joshi Parsai" userId="44701545fa204d2b" providerId="LiveId" clId="{7B67133A-4A03-42D5-A51A-0366D28103C6}" dt="2026-01-24T08:59:07.964" v="422" actId="20577"/>
          <ac:spMkLst>
            <pc:docMk/>
            <pc:sldMk cId="0" sldId="268"/>
            <ac:spMk id="173" creationId="{00000000-0000-0000-0000-000000000000}"/>
          </ac:spMkLst>
        </pc:spChg>
      </pc:sldChg>
      <pc:sldChg chg="del">
        <pc:chgData name="Nidhi Joshi Parsai" userId="44701545fa204d2b" providerId="LiveId" clId="{7B67133A-4A03-42D5-A51A-0366D28103C6}" dt="2026-01-24T09:35:50.353" v="864" actId="47"/>
        <pc:sldMkLst>
          <pc:docMk/>
          <pc:sldMk cId="0" sldId="269"/>
        </pc:sldMkLst>
      </pc:sldChg>
      <pc:sldChg chg="del">
        <pc:chgData name="Nidhi Joshi Parsai" userId="44701545fa204d2b" providerId="LiveId" clId="{7B67133A-4A03-42D5-A51A-0366D28103C6}" dt="2026-01-24T09:35:52.510" v="865" actId="47"/>
        <pc:sldMkLst>
          <pc:docMk/>
          <pc:sldMk cId="0" sldId="270"/>
        </pc:sldMkLst>
      </pc:sldChg>
      <pc:sldChg chg="del">
        <pc:chgData name="Nidhi Joshi Parsai" userId="44701545fa204d2b" providerId="LiveId" clId="{7B67133A-4A03-42D5-A51A-0366D28103C6}" dt="2026-01-24T09:35:54.081" v="866" actId="47"/>
        <pc:sldMkLst>
          <pc:docMk/>
          <pc:sldMk cId="0" sldId="271"/>
        </pc:sldMkLst>
      </pc:sldChg>
      <pc:sldChg chg="del">
        <pc:chgData name="Nidhi Joshi Parsai" userId="44701545fa204d2b" providerId="LiveId" clId="{7B67133A-4A03-42D5-A51A-0366D28103C6}" dt="2026-01-24T09:35:56.481" v="867" actId="47"/>
        <pc:sldMkLst>
          <pc:docMk/>
          <pc:sldMk cId="0" sldId="272"/>
        </pc:sldMkLst>
      </pc:sldChg>
      <pc:sldChg chg="del">
        <pc:chgData name="Nidhi Joshi Parsai" userId="44701545fa204d2b" providerId="LiveId" clId="{7B67133A-4A03-42D5-A51A-0366D28103C6}" dt="2026-01-24T09:35:59.043" v="868" actId="47"/>
        <pc:sldMkLst>
          <pc:docMk/>
          <pc:sldMk cId="0" sldId="273"/>
        </pc:sldMkLst>
      </pc:sldChg>
      <pc:sldChg chg="del">
        <pc:chgData name="Nidhi Joshi Parsai" userId="44701545fa204d2b" providerId="LiveId" clId="{7B67133A-4A03-42D5-A51A-0366D28103C6}" dt="2026-01-24T09:36:00.619" v="869" actId="47"/>
        <pc:sldMkLst>
          <pc:docMk/>
          <pc:sldMk cId="0" sldId="274"/>
        </pc:sldMkLst>
      </pc:sldChg>
      <pc:sldChg chg="del">
        <pc:chgData name="Nidhi Joshi Parsai" userId="44701545fa204d2b" providerId="LiveId" clId="{7B67133A-4A03-42D5-A51A-0366D28103C6}" dt="2026-01-24T09:36:02.132" v="870" actId="47"/>
        <pc:sldMkLst>
          <pc:docMk/>
          <pc:sldMk cId="0" sldId="275"/>
        </pc:sldMkLst>
      </pc:sldChg>
      <pc:sldChg chg="del">
        <pc:chgData name="Nidhi Joshi Parsai" userId="44701545fa204d2b" providerId="LiveId" clId="{7B67133A-4A03-42D5-A51A-0366D28103C6}" dt="2026-01-24T09:36:03.812" v="871" actId="47"/>
        <pc:sldMkLst>
          <pc:docMk/>
          <pc:sldMk cId="0" sldId="276"/>
        </pc:sldMkLst>
      </pc:sldChg>
      <pc:sldChg chg="addSp delSp modSp mod">
        <pc:chgData name="Nidhi Joshi Parsai" userId="44701545fa204d2b" providerId="LiveId" clId="{7B67133A-4A03-42D5-A51A-0366D28103C6}" dt="2026-01-24T09:39:29.324" v="903" actId="1076"/>
        <pc:sldMkLst>
          <pc:docMk/>
          <pc:sldMk cId="0" sldId="277"/>
        </pc:sldMkLst>
        <pc:spChg chg="add del mod">
          <ac:chgData name="Nidhi Joshi Parsai" userId="44701545fa204d2b" providerId="LiveId" clId="{7B67133A-4A03-42D5-A51A-0366D28103C6}" dt="2026-01-24T09:38:27.486" v="889" actId="478"/>
          <ac:spMkLst>
            <pc:docMk/>
            <pc:sldMk cId="0" sldId="277"/>
            <ac:spMk id="2" creationId="{451EC542-EA5B-347A-6AD8-6F37DA8BFCDB}"/>
          </ac:spMkLst>
        </pc:spChg>
        <pc:spChg chg="add mod">
          <ac:chgData name="Nidhi Joshi Parsai" userId="44701545fa204d2b" providerId="LiveId" clId="{7B67133A-4A03-42D5-A51A-0366D28103C6}" dt="2026-01-24T09:38:10.639" v="883"/>
          <ac:spMkLst>
            <pc:docMk/>
            <pc:sldMk cId="0" sldId="277"/>
            <ac:spMk id="3" creationId="{EC9253EC-76D5-CFE2-7702-179C6BD1199B}"/>
          </ac:spMkLst>
        </pc:spChg>
        <pc:spChg chg="add mod">
          <ac:chgData name="Nidhi Joshi Parsai" userId="44701545fa204d2b" providerId="LiveId" clId="{7B67133A-4A03-42D5-A51A-0366D28103C6}" dt="2026-01-24T09:38:19.326" v="887"/>
          <ac:spMkLst>
            <pc:docMk/>
            <pc:sldMk cId="0" sldId="277"/>
            <ac:spMk id="4" creationId="{D8CA0F50-6379-7221-5A21-6EBA18417908}"/>
          </ac:spMkLst>
        </pc:spChg>
        <pc:spChg chg="add mod">
          <ac:chgData name="Nidhi Joshi Parsai" userId="44701545fa204d2b" providerId="LiveId" clId="{7B67133A-4A03-42D5-A51A-0366D28103C6}" dt="2026-01-24T09:39:29.324" v="903" actId="1076"/>
          <ac:spMkLst>
            <pc:docMk/>
            <pc:sldMk cId="0" sldId="277"/>
            <ac:spMk id="6" creationId="{CA666355-972A-7118-FFFB-D6A2A7AD2FFD}"/>
          </ac:spMkLst>
        </pc:spChg>
        <pc:spChg chg="mod">
          <ac:chgData name="Nidhi Joshi Parsai" userId="44701545fa204d2b" providerId="LiveId" clId="{7B67133A-4A03-42D5-A51A-0366D28103C6}" dt="2026-01-24T09:36:19.392" v="878" actId="20577"/>
          <ac:spMkLst>
            <pc:docMk/>
            <pc:sldMk cId="0" sldId="277"/>
            <ac:spMk id="241" creationId="{00000000-0000-0000-0000-000000000000}"/>
          </ac:spMkLst>
        </pc:spChg>
        <pc:spChg chg="mod">
          <ac:chgData name="Nidhi Joshi Parsai" userId="44701545fa204d2b" providerId="LiveId" clId="{7B67133A-4A03-42D5-A51A-0366D28103C6}" dt="2026-01-24T09:38:13.045" v="885" actId="20577"/>
          <ac:spMkLst>
            <pc:docMk/>
            <pc:sldMk cId="0" sldId="277"/>
            <ac:spMk id="242" creationId="{00000000-0000-0000-0000-000000000000}"/>
          </ac:spMkLst>
        </pc:spChg>
      </pc:sldChg>
      <pc:sldChg chg="modSp mod">
        <pc:chgData name="Nidhi Joshi Parsai" userId="44701545fa204d2b" providerId="LiveId" clId="{7B67133A-4A03-42D5-A51A-0366D28103C6}" dt="2026-01-24T09:40:34.973" v="910" actId="14100"/>
        <pc:sldMkLst>
          <pc:docMk/>
          <pc:sldMk cId="0" sldId="278"/>
        </pc:sldMkLst>
        <pc:spChg chg="mod">
          <ac:chgData name="Nidhi Joshi Parsai" userId="44701545fa204d2b" providerId="LiveId" clId="{7B67133A-4A03-42D5-A51A-0366D28103C6}" dt="2026-01-24T09:40:34.973" v="910" actId="14100"/>
          <ac:spMkLst>
            <pc:docMk/>
            <pc:sldMk cId="0" sldId="278"/>
            <ac:spMk id="250" creationId="{00000000-0000-0000-0000-000000000000}"/>
          </ac:spMkLst>
        </pc:spChg>
      </pc:sldChg>
      <pc:sldChg chg="addSp modSp add mod ord">
        <pc:chgData name="Nidhi Joshi Parsai" userId="44701545fa204d2b" providerId="LiveId" clId="{7B67133A-4A03-42D5-A51A-0366D28103C6}" dt="2026-01-24T09:01:51.980" v="458" actId="1076"/>
        <pc:sldMkLst>
          <pc:docMk/>
          <pc:sldMk cId="1818811642" sldId="280"/>
        </pc:sldMkLst>
        <pc:spChg chg="add mod">
          <ac:chgData name="Nidhi Joshi Parsai" userId="44701545fa204d2b" providerId="LiveId" clId="{7B67133A-4A03-42D5-A51A-0366D28103C6}" dt="2026-01-24T09:01:47.275" v="457" actId="255"/>
          <ac:spMkLst>
            <pc:docMk/>
            <pc:sldMk cId="1818811642" sldId="280"/>
            <ac:spMk id="3" creationId="{7D9FAD8A-1D88-431A-53F4-26865DE355B3}"/>
          </ac:spMkLst>
        </pc:spChg>
        <pc:spChg chg="add mod">
          <ac:chgData name="Nidhi Joshi Parsai" userId="44701545fa204d2b" providerId="LiveId" clId="{7B67133A-4A03-42D5-A51A-0366D28103C6}" dt="2026-01-24T09:01:51.980" v="458" actId="1076"/>
          <ac:spMkLst>
            <pc:docMk/>
            <pc:sldMk cId="1818811642" sldId="280"/>
            <ac:spMk id="4" creationId="{7C56B019-3B08-5643-F377-52A10EA45946}"/>
          </ac:spMkLst>
        </pc:spChg>
        <pc:spChg chg="mod">
          <ac:chgData name="Nidhi Joshi Parsai" userId="44701545fa204d2b" providerId="LiveId" clId="{7B67133A-4A03-42D5-A51A-0366D28103C6}" dt="2026-01-24T09:00:15.250" v="427" actId="20577"/>
          <ac:spMkLst>
            <pc:docMk/>
            <pc:sldMk cId="1818811642" sldId="280"/>
            <ac:spMk id="90" creationId="{62DE3C82-76CE-C301-90A4-04D06A53FDFA}"/>
          </ac:spMkLst>
        </pc:spChg>
        <pc:spChg chg="mod">
          <ac:chgData name="Nidhi Joshi Parsai" userId="44701545fa204d2b" providerId="LiveId" clId="{7B67133A-4A03-42D5-A51A-0366D28103C6}" dt="2026-01-24T08:59:59.111" v="425" actId="27636"/>
          <ac:spMkLst>
            <pc:docMk/>
            <pc:sldMk cId="1818811642" sldId="280"/>
            <ac:spMk id="91" creationId="{5ADA406A-43FE-1661-E616-C053E8282E8B}"/>
          </ac:spMkLst>
        </pc:spChg>
      </pc:sldChg>
      <pc:sldChg chg="addSp delSp modSp add mod">
        <pc:chgData name="Nidhi Joshi Parsai" userId="44701545fa204d2b" providerId="LiveId" clId="{7B67133A-4A03-42D5-A51A-0366D28103C6}" dt="2026-01-24T09:03:05.871" v="479" actId="1076"/>
        <pc:sldMkLst>
          <pc:docMk/>
          <pc:sldMk cId="2312602030" sldId="281"/>
        </pc:sldMkLst>
        <pc:spChg chg="add mod">
          <ac:chgData name="Nidhi Joshi Parsai" userId="44701545fa204d2b" providerId="LiveId" clId="{7B67133A-4A03-42D5-A51A-0366D28103C6}" dt="2026-01-24T09:03:05.871" v="479" actId="1076"/>
          <ac:spMkLst>
            <pc:docMk/>
            <pc:sldMk cId="2312602030" sldId="281"/>
            <ac:spMk id="2" creationId="{EF01C1C8-3146-0406-0D20-DC5CC163947E}"/>
          </ac:spMkLst>
        </pc:spChg>
        <pc:spChg chg="mod">
          <ac:chgData name="Nidhi Joshi Parsai" userId="44701545fa204d2b" providerId="LiveId" clId="{7B67133A-4A03-42D5-A51A-0366D28103C6}" dt="2026-01-24T09:02:38.222" v="469" actId="12"/>
          <ac:spMkLst>
            <pc:docMk/>
            <pc:sldMk cId="2312602030" sldId="281"/>
            <ac:spMk id="3" creationId="{8EE21219-7790-BCD9-0FD4-D43BEC9E191B}"/>
          </ac:spMkLst>
        </pc:spChg>
        <pc:spChg chg="del">
          <ac:chgData name="Nidhi Joshi Parsai" userId="44701545fa204d2b" providerId="LiveId" clId="{7B67133A-4A03-42D5-A51A-0366D28103C6}" dt="2026-01-24T09:02:39.317" v="470" actId="478"/>
          <ac:spMkLst>
            <pc:docMk/>
            <pc:sldMk cId="2312602030" sldId="281"/>
            <ac:spMk id="4" creationId="{9F064986-FD16-EA6B-EC2B-F34DA344990E}"/>
          </ac:spMkLst>
        </pc:spChg>
        <pc:spChg chg="mod">
          <ac:chgData name="Nidhi Joshi Parsai" userId="44701545fa204d2b" providerId="LiveId" clId="{7B67133A-4A03-42D5-A51A-0366D28103C6}" dt="2026-01-24T09:02:11.756" v="461" actId="122"/>
          <ac:spMkLst>
            <pc:docMk/>
            <pc:sldMk cId="2312602030" sldId="281"/>
            <ac:spMk id="90" creationId="{18B4CB8C-DA8A-C2B4-A04D-266CE7A7777F}"/>
          </ac:spMkLst>
        </pc:spChg>
      </pc:sldChg>
      <pc:sldChg chg="addSp delSp modSp add del mod">
        <pc:chgData name="Nidhi Joshi Parsai" userId="44701545fa204d2b" providerId="LiveId" clId="{7B67133A-4A03-42D5-A51A-0366D28103C6}" dt="2026-01-24T09:05:09.034" v="513" actId="2696"/>
        <pc:sldMkLst>
          <pc:docMk/>
          <pc:sldMk cId="2839060128" sldId="282"/>
        </pc:sldMkLst>
        <pc:spChg chg="del">
          <ac:chgData name="Nidhi Joshi Parsai" userId="44701545fa204d2b" providerId="LiveId" clId="{7B67133A-4A03-42D5-A51A-0366D28103C6}" dt="2026-01-24T09:03:45.489" v="484" actId="478"/>
          <ac:spMkLst>
            <pc:docMk/>
            <pc:sldMk cId="2839060128" sldId="282"/>
            <ac:spMk id="2" creationId="{CD2F2423-C068-4432-601A-E89F33004D5A}"/>
          </ac:spMkLst>
        </pc:spChg>
        <pc:spChg chg="del mod">
          <ac:chgData name="Nidhi Joshi Parsai" userId="44701545fa204d2b" providerId="LiveId" clId="{7B67133A-4A03-42D5-A51A-0366D28103C6}" dt="2026-01-24T09:04:19.271" v="496"/>
          <ac:spMkLst>
            <pc:docMk/>
            <pc:sldMk cId="2839060128" sldId="282"/>
            <ac:spMk id="3" creationId="{E300FD2C-AE62-5C81-9532-0759AA5B7B59}"/>
          </ac:spMkLst>
        </pc:spChg>
        <pc:spChg chg="add mod">
          <ac:chgData name="Nidhi Joshi Parsai" userId="44701545fa204d2b" providerId="LiveId" clId="{7B67133A-4A03-42D5-A51A-0366D28103C6}" dt="2026-01-24T09:05:03.298" v="511" actId="1076"/>
          <ac:spMkLst>
            <pc:docMk/>
            <pc:sldMk cId="2839060128" sldId="282"/>
            <ac:spMk id="4" creationId="{CCAB36DF-4C14-5167-7640-AACDFE468FC6}"/>
          </ac:spMkLst>
        </pc:spChg>
        <pc:spChg chg="mod">
          <ac:chgData name="Nidhi Joshi Parsai" userId="44701545fa204d2b" providerId="LiveId" clId="{7B67133A-4A03-42D5-A51A-0366D28103C6}" dt="2026-01-24T09:03:43.542" v="483" actId="122"/>
          <ac:spMkLst>
            <pc:docMk/>
            <pc:sldMk cId="2839060128" sldId="282"/>
            <ac:spMk id="90" creationId="{F13C2AFE-D71F-4E7D-D1DB-ED268C50ACE8}"/>
          </ac:spMkLst>
        </pc:spChg>
        <pc:spChg chg="mod">
          <ac:chgData name="Nidhi Joshi Parsai" userId="44701545fa204d2b" providerId="LiveId" clId="{7B67133A-4A03-42D5-A51A-0366D28103C6}" dt="2026-01-24T09:05:01.651" v="510" actId="14100"/>
          <ac:spMkLst>
            <pc:docMk/>
            <pc:sldMk cId="2839060128" sldId="282"/>
            <ac:spMk id="91" creationId="{4E429E05-2229-F0A4-0BFF-22F3E27A75C2}"/>
          </ac:spMkLst>
        </pc:spChg>
      </pc:sldChg>
      <pc:sldChg chg="addSp delSp modSp add mod modClrScheme chgLayout">
        <pc:chgData name="Nidhi Joshi Parsai" userId="44701545fa204d2b" providerId="LiveId" clId="{7B67133A-4A03-42D5-A51A-0366D28103C6}" dt="2026-01-24T09:06:33.158" v="530" actId="1076"/>
        <pc:sldMkLst>
          <pc:docMk/>
          <pc:sldMk cId="3743899048" sldId="283"/>
        </pc:sldMkLst>
        <pc:spChg chg="add del mod">
          <ac:chgData name="Nidhi Joshi Parsai" userId="44701545fa204d2b" providerId="LiveId" clId="{7B67133A-4A03-42D5-A51A-0366D28103C6}" dt="2026-01-24T09:05:44.758" v="520"/>
          <ac:spMkLst>
            <pc:docMk/>
            <pc:sldMk cId="3743899048" sldId="283"/>
            <ac:spMk id="3" creationId="{1CC0B958-E29E-A7CB-B2AC-3D19F21BD925}"/>
          </ac:spMkLst>
        </pc:spChg>
        <pc:spChg chg="del">
          <ac:chgData name="Nidhi Joshi Parsai" userId="44701545fa204d2b" providerId="LiveId" clId="{7B67133A-4A03-42D5-A51A-0366D28103C6}" dt="2026-01-24T09:05:13.687" v="515" actId="478"/>
          <ac:spMkLst>
            <pc:docMk/>
            <pc:sldMk cId="3743899048" sldId="283"/>
            <ac:spMk id="4" creationId="{89AADDE2-0318-80F7-0A60-FA8F150DE5BF}"/>
          </ac:spMkLst>
        </pc:spChg>
        <pc:spChg chg="add mod">
          <ac:chgData name="Nidhi Joshi Parsai" userId="44701545fa204d2b" providerId="LiveId" clId="{7B67133A-4A03-42D5-A51A-0366D28103C6}" dt="2026-01-24T09:05:54.443" v="524" actId="14100"/>
          <ac:spMkLst>
            <pc:docMk/>
            <pc:sldMk cId="3743899048" sldId="283"/>
            <ac:spMk id="5" creationId="{0C584746-7D6A-90C5-22ED-68614943EE72}"/>
          </ac:spMkLst>
        </pc:spChg>
        <pc:spChg chg="mod ord">
          <ac:chgData name="Nidhi Joshi Parsai" userId="44701545fa204d2b" providerId="LiveId" clId="{7B67133A-4A03-42D5-A51A-0366D28103C6}" dt="2026-01-24T09:06:33.158" v="530" actId="1076"/>
          <ac:spMkLst>
            <pc:docMk/>
            <pc:sldMk cId="3743899048" sldId="283"/>
            <ac:spMk id="90" creationId="{EDBC8E29-54E1-FBFE-BDB0-E949616123E6}"/>
          </ac:spMkLst>
        </pc:spChg>
        <pc:spChg chg="del mod ord">
          <ac:chgData name="Nidhi Joshi Parsai" userId="44701545fa204d2b" providerId="LiveId" clId="{7B67133A-4A03-42D5-A51A-0366D28103C6}" dt="2026-01-24T09:05:43.612" v="519" actId="478"/>
          <ac:spMkLst>
            <pc:docMk/>
            <pc:sldMk cId="3743899048" sldId="283"/>
            <ac:spMk id="91" creationId="{6B2E63C9-4D14-3E51-1E65-B55A2ABE9D7F}"/>
          </ac:spMkLst>
        </pc:spChg>
      </pc:sldChg>
      <pc:sldChg chg="addSp delSp modSp add mod">
        <pc:chgData name="Nidhi Joshi Parsai" userId="44701545fa204d2b" providerId="LiveId" clId="{7B67133A-4A03-42D5-A51A-0366D28103C6}" dt="2026-01-24T09:15:16.117" v="628" actId="255"/>
        <pc:sldMkLst>
          <pc:docMk/>
          <pc:sldMk cId="1991291047" sldId="284"/>
        </pc:sldMkLst>
        <pc:spChg chg="add mod">
          <ac:chgData name="Nidhi Joshi Parsai" userId="44701545fa204d2b" providerId="LiveId" clId="{7B67133A-4A03-42D5-A51A-0366D28103C6}" dt="2026-01-24T09:15:09.292" v="627" actId="12"/>
          <ac:spMkLst>
            <pc:docMk/>
            <pc:sldMk cId="1991291047" sldId="284"/>
            <ac:spMk id="3" creationId="{9A801044-25B6-09CE-1888-FFA4D128FE9D}"/>
          </ac:spMkLst>
        </pc:spChg>
        <pc:spChg chg="del mod">
          <ac:chgData name="Nidhi Joshi Parsai" userId="44701545fa204d2b" providerId="LiveId" clId="{7B67133A-4A03-42D5-A51A-0366D28103C6}" dt="2026-01-24T09:14:09.639" v="614" actId="478"/>
          <ac:spMkLst>
            <pc:docMk/>
            <pc:sldMk cId="1991291047" sldId="284"/>
            <ac:spMk id="5" creationId="{24D47D46-35E7-A444-7926-84822788573B}"/>
          </ac:spMkLst>
        </pc:spChg>
        <pc:spChg chg="mod">
          <ac:chgData name="Nidhi Joshi Parsai" userId="44701545fa204d2b" providerId="LiveId" clId="{7B67133A-4A03-42D5-A51A-0366D28103C6}" dt="2026-01-24T09:15:16.117" v="628" actId="255"/>
          <ac:spMkLst>
            <pc:docMk/>
            <pc:sldMk cId="1991291047" sldId="284"/>
            <ac:spMk id="90" creationId="{B107A0DE-04BC-48AC-7955-79E5DCD931A8}"/>
          </ac:spMkLst>
        </pc:spChg>
      </pc:sldChg>
      <pc:sldChg chg="addSp delSp modSp new mod modClrScheme chgLayout">
        <pc:chgData name="Nidhi Joshi Parsai" userId="44701545fa204d2b" providerId="LiveId" clId="{7B67133A-4A03-42D5-A51A-0366D28103C6}" dt="2026-01-24T09:10:50.912" v="572" actId="14100"/>
        <pc:sldMkLst>
          <pc:docMk/>
          <pc:sldMk cId="1134663531" sldId="285"/>
        </pc:sldMkLst>
        <pc:spChg chg="del mod ord">
          <ac:chgData name="Nidhi Joshi Parsai" userId="44701545fa204d2b" providerId="LiveId" clId="{7B67133A-4A03-42D5-A51A-0366D28103C6}" dt="2026-01-24T09:07:00.535" v="533" actId="700"/>
          <ac:spMkLst>
            <pc:docMk/>
            <pc:sldMk cId="1134663531" sldId="285"/>
            <ac:spMk id="2" creationId="{33F4406A-82BC-5F94-5DAD-DE4A7F1660BE}"/>
          </ac:spMkLst>
        </pc:spChg>
        <pc:spChg chg="del">
          <ac:chgData name="Nidhi Joshi Parsai" userId="44701545fa204d2b" providerId="LiveId" clId="{7B67133A-4A03-42D5-A51A-0366D28103C6}" dt="2026-01-24T09:07:00.535" v="533" actId="700"/>
          <ac:spMkLst>
            <pc:docMk/>
            <pc:sldMk cId="1134663531" sldId="285"/>
            <ac:spMk id="3" creationId="{A5DB4397-D0BA-CAE6-014C-F251DED305F7}"/>
          </ac:spMkLst>
        </pc:spChg>
        <pc:spChg chg="mod ord">
          <ac:chgData name="Nidhi Joshi Parsai" userId="44701545fa204d2b" providerId="LiveId" clId="{7B67133A-4A03-42D5-A51A-0366D28103C6}" dt="2026-01-24T09:07:00.535" v="533" actId="700"/>
          <ac:spMkLst>
            <pc:docMk/>
            <pc:sldMk cId="1134663531" sldId="285"/>
            <ac:spMk id="4" creationId="{720B4A76-F566-D4CF-8050-5EBB2BBD96E8}"/>
          </ac:spMkLst>
        </pc:spChg>
        <pc:spChg chg="add mod ord">
          <ac:chgData name="Nidhi Joshi Parsai" userId="44701545fa204d2b" providerId="LiveId" clId="{7B67133A-4A03-42D5-A51A-0366D28103C6}" dt="2026-01-24T09:09:27.371" v="548" actId="1076"/>
          <ac:spMkLst>
            <pc:docMk/>
            <pc:sldMk cId="1134663531" sldId="285"/>
            <ac:spMk id="5" creationId="{3BF84D80-DBF6-FBEB-8739-CB3578A4A6F1}"/>
          </ac:spMkLst>
        </pc:spChg>
        <pc:picChg chg="add mod">
          <ac:chgData name="Nidhi Joshi Parsai" userId="44701545fa204d2b" providerId="LiveId" clId="{7B67133A-4A03-42D5-A51A-0366D28103C6}" dt="2026-01-24T09:10:44.812" v="570" actId="14100"/>
          <ac:picMkLst>
            <pc:docMk/>
            <pc:sldMk cId="1134663531" sldId="285"/>
            <ac:picMk id="4098" creationId="{6F9949A6-5A16-91D2-9EF7-7388EEDE715D}"/>
          </ac:picMkLst>
        </pc:picChg>
        <pc:picChg chg="add mod">
          <ac:chgData name="Nidhi Joshi Parsai" userId="44701545fa204d2b" providerId="LiveId" clId="{7B67133A-4A03-42D5-A51A-0366D28103C6}" dt="2026-01-24T09:10:50.912" v="572" actId="14100"/>
          <ac:picMkLst>
            <pc:docMk/>
            <pc:sldMk cId="1134663531" sldId="285"/>
            <ac:picMk id="4100" creationId="{D324324C-0B96-4BBC-F958-B59149E90EE6}"/>
          </ac:picMkLst>
        </pc:picChg>
      </pc:sldChg>
      <pc:sldChg chg="addSp delSp modSp add mod">
        <pc:chgData name="Nidhi Joshi Parsai" userId="44701545fa204d2b" providerId="LiveId" clId="{7B67133A-4A03-42D5-A51A-0366D28103C6}" dt="2026-01-24T09:12:11.982" v="591" actId="14100"/>
        <pc:sldMkLst>
          <pc:docMk/>
          <pc:sldMk cId="3820901699" sldId="286"/>
        </pc:sldMkLst>
        <pc:spChg chg="add mod">
          <ac:chgData name="Nidhi Joshi Parsai" userId="44701545fa204d2b" providerId="LiveId" clId="{7B67133A-4A03-42D5-A51A-0366D28103C6}" dt="2026-01-24T09:11:23.521" v="578" actId="122"/>
          <ac:spMkLst>
            <pc:docMk/>
            <pc:sldMk cId="3820901699" sldId="286"/>
            <ac:spMk id="3" creationId="{2A038E02-5DF6-7ECC-EE13-A9459F2DE0C1}"/>
          </ac:spMkLst>
        </pc:spChg>
        <pc:spChg chg="del">
          <ac:chgData name="Nidhi Joshi Parsai" userId="44701545fa204d2b" providerId="LiveId" clId="{7B67133A-4A03-42D5-A51A-0366D28103C6}" dt="2026-01-24T09:11:15.270" v="574" actId="478"/>
          <ac:spMkLst>
            <pc:docMk/>
            <pc:sldMk cId="3820901699" sldId="286"/>
            <ac:spMk id="5" creationId="{6455965F-11BC-2140-B896-0999A948D9EB}"/>
          </ac:spMkLst>
        </pc:spChg>
        <pc:spChg chg="add mod">
          <ac:chgData name="Nidhi Joshi Parsai" userId="44701545fa204d2b" providerId="LiveId" clId="{7B67133A-4A03-42D5-A51A-0366D28103C6}" dt="2026-01-24T09:12:11.982" v="591" actId="14100"/>
          <ac:spMkLst>
            <pc:docMk/>
            <pc:sldMk cId="3820901699" sldId="286"/>
            <ac:spMk id="7" creationId="{4B730597-0613-A58B-2489-0F115E7C4937}"/>
          </ac:spMkLst>
        </pc:spChg>
        <pc:picChg chg="del">
          <ac:chgData name="Nidhi Joshi Parsai" userId="44701545fa204d2b" providerId="LiveId" clId="{7B67133A-4A03-42D5-A51A-0366D28103C6}" dt="2026-01-24T09:11:25.617" v="579" actId="478"/>
          <ac:picMkLst>
            <pc:docMk/>
            <pc:sldMk cId="3820901699" sldId="286"/>
            <ac:picMk id="4098" creationId="{57204591-C22E-0533-379C-FDF0487EB421}"/>
          </ac:picMkLst>
        </pc:picChg>
        <pc:picChg chg="del">
          <ac:chgData name="Nidhi Joshi Parsai" userId="44701545fa204d2b" providerId="LiveId" clId="{7B67133A-4A03-42D5-A51A-0366D28103C6}" dt="2026-01-24T09:11:26.744" v="580" actId="478"/>
          <ac:picMkLst>
            <pc:docMk/>
            <pc:sldMk cId="3820901699" sldId="286"/>
            <ac:picMk id="4100" creationId="{14A659B3-2577-8EAF-A24F-A47C2CC36689}"/>
          </ac:picMkLst>
        </pc:picChg>
      </pc:sldChg>
      <pc:sldChg chg="addSp delSp modSp add mod">
        <pc:chgData name="Nidhi Joshi Parsai" userId="44701545fa204d2b" providerId="LiveId" clId="{7B67133A-4A03-42D5-A51A-0366D28103C6}" dt="2026-01-24T09:13:52.938" v="610" actId="14100"/>
        <pc:sldMkLst>
          <pc:docMk/>
          <pc:sldMk cId="222521012" sldId="287"/>
        </pc:sldMkLst>
        <pc:spChg chg="del">
          <ac:chgData name="Nidhi Joshi Parsai" userId="44701545fa204d2b" providerId="LiveId" clId="{7B67133A-4A03-42D5-A51A-0366D28103C6}" dt="2026-01-24T09:12:23.272" v="593" actId="478"/>
          <ac:spMkLst>
            <pc:docMk/>
            <pc:sldMk cId="222521012" sldId="287"/>
            <ac:spMk id="3" creationId="{D0653BA9-C96B-0CBC-4AE9-5DEE28DE713D}"/>
          </ac:spMkLst>
        </pc:spChg>
        <pc:spChg chg="add mod">
          <ac:chgData name="Nidhi Joshi Parsai" userId="44701545fa204d2b" providerId="LiveId" clId="{7B67133A-4A03-42D5-A51A-0366D28103C6}" dt="2026-01-24T09:12:23.272" v="593" actId="478"/>
          <ac:spMkLst>
            <pc:docMk/>
            <pc:sldMk cId="222521012" sldId="287"/>
            <ac:spMk id="5" creationId="{F3197D99-A2A1-3BFC-B758-D51FDF1B508B}"/>
          </ac:spMkLst>
        </pc:spChg>
        <pc:spChg chg="del mod">
          <ac:chgData name="Nidhi Joshi Parsai" userId="44701545fa204d2b" providerId="LiveId" clId="{7B67133A-4A03-42D5-A51A-0366D28103C6}" dt="2026-01-24T09:12:51.735" v="596"/>
          <ac:spMkLst>
            <pc:docMk/>
            <pc:sldMk cId="222521012" sldId="287"/>
            <ac:spMk id="7" creationId="{F75227B7-20CA-512E-6DD9-754EDB45F020}"/>
          </ac:spMkLst>
        </pc:spChg>
        <pc:spChg chg="add del">
          <ac:chgData name="Nidhi Joshi Parsai" userId="44701545fa204d2b" providerId="LiveId" clId="{7B67133A-4A03-42D5-A51A-0366D28103C6}" dt="2026-01-24T09:12:55.114" v="600" actId="22"/>
          <ac:spMkLst>
            <pc:docMk/>
            <pc:sldMk cId="222521012" sldId="287"/>
            <ac:spMk id="8" creationId="{337DB80A-71B8-6A8C-A8E1-72CA618CB9E7}"/>
          </ac:spMkLst>
        </pc:spChg>
        <pc:spChg chg="add del">
          <ac:chgData name="Nidhi Joshi Parsai" userId="44701545fa204d2b" providerId="LiveId" clId="{7B67133A-4A03-42D5-A51A-0366D28103C6}" dt="2026-01-24T09:12:57.523" v="602" actId="22"/>
          <ac:spMkLst>
            <pc:docMk/>
            <pc:sldMk cId="222521012" sldId="287"/>
            <ac:spMk id="10" creationId="{EA7CF978-D477-23E3-D3A2-AD92D175832A}"/>
          </ac:spMkLst>
        </pc:spChg>
        <pc:spChg chg="add del">
          <ac:chgData name="Nidhi Joshi Parsai" userId="44701545fa204d2b" providerId="LiveId" clId="{7B67133A-4A03-42D5-A51A-0366D28103C6}" dt="2026-01-24T09:13:01.854" v="604" actId="22"/>
          <ac:spMkLst>
            <pc:docMk/>
            <pc:sldMk cId="222521012" sldId="287"/>
            <ac:spMk id="12" creationId="{D561EB9E-9E68-A39C-9A15-1A6BC0776BAC}"/>
          </ac:spMkLst>
        </pc:spChg>
        <pc:picChg chg="add mod">
          <ac:chgData name="Nidhi Joshi Parsai" userId="44701545fa204d2b" providerId="LiveId" clId="{7B67133A-4A03-42D5-A51A-0366D28103C6}" dt="2026-01-24T09:13:52.938" v="610" actId="14100"/>
          <ac:picMkLst>
            <pc:docMk/>
            <pc:sldMk cId="222521012" sldId="287"/>
            <ac:picMk id="14" creationId="{5D92895E-B2A2-36C0-3B39-5C9C6C6226E6}"/>
          </ac:picMkLst>
        </pc:picChg>
      </pc:sldChg>
      <pc:sldChg chg="addSp modSp add mod">
        <pc:chgData name="Nidhi Joshi Parsai" userId="44701545fa204d2b" providerId="LiveId" clId="{7B67133A-4A03-42D5-A51A-0366D28103C6}" dt="2026-01-24T09:16:17.983" v="644" actId="1076"/>
        <pc:sldMkLst>
          <pc:docMk/>
          <pc:sldMk cId="903049333" sldId="288"/>
        </pc:sldMkLst>
        <pc:spChg chg="mod">
          <ac:chgData name="Nidhi Joshi Parsai" userId="44701545fa204d2b" providerId="LiveId" clId="{7B67133A-4A03-42D5-A51A-0366D28103C6}" dt="2026-01-24T09:15:50.997" v="632"/>
          <ac:spMkLst>
            <pc:docMk/>
            <pc:sldMk cId="903049333" sldId="288"/>
            <ac:spMk id="90" creationId="{F2F37214-DB3B-5528-E388-F7B208F45910}"/>
          </ac:spMkLst>
        </pc:spChg>
        <pc:spChg chg="mod">
          <ac:chgData name="Nidhi Joshi Parsai" userId="44701545fa204d2b" providerId="LiveId" clId="{7B67133A-4A03-42D5-A51A-0366D28103C6}" dt="2026-01-24T09:15:54.843" v="634" actId="27636"/>
          <ac:spMkLst>
            <pc:docMk/>
            <pc:sldMk cId="903049333" sldId="288"/>
            <ac:spMk id="91" creationId="{5D60CA7F-9580-EF39-5CC6-B50FD7E53DF2}"/>
          </ac:spMkLst>
        </pc:spChg>
        <pc:picChg chg="add mod">
          <ac:chgData name="Nidhi Joshi Parsai" userId="44701545fa204d2b" providerId="LiveId" clId="{7B67133A-4A03-42D5-A51A-0366D28103C6}" dt="2026-01-24T09:16:17.983" v="644" actId="1076"/>
          <ac:picMkLst>
            <pc:docMk/>
            <pc:sldMk cId="903049333" sldId="288"/>
            <ac:picMk id="2" creationId="{EE54F771-70FA-A71A-CBC2-BCB27135A9ED}"/>
          </ac:picMkLst>
        </pc:picChg>
      </pc:sldChg>
      <pc:sldChg chg="addSp delSp modSp add mod">
        <pc:chgData name="Nidhi Joshi Parsai" userId="44701545fa204d2b" providerId="LiveId" clId="{7B67133A-4A03-42D5-A51A-0366D28103C6}" dt="2026-01-24T09:17:38.376" v="665" actId="14100"/>
        <pc:sldMkLst>
          <pc:docMk/>
          <pc:sldMk cId="2152503308" sldId="289"/>
        </pc:sldMkLst>
        <pc:spChg chg="add mod">
          <ac:chgData name="Nidhi Joshi Parsai" userId="44701545fa204d2b" providerId="LiveId" clId="{7B67133A-4A03-42D5-A51A-0366D28103C6}" dt="2026-01-24T09:16:53.832" v="653" actId="1076"/>
          <ac:spMkLst>
            <pc:docMk/>
            <pc:sldMk cId="2152503308" sldId="289"/>
            <ac:spMk id="3" creationId="{74DC0FC6-2B89-678B-A155-E91C4DC21B4A}"/>
          </ac:spMkLst>
        </pc:spChg>
        <pc:spChg chg="mod">
          <ac:chgData name="Nidhi Joshi Parsai" userId="44701545fa204d2b" providerId="LiveId" clId="{7B67133A-4A03-42D5-A51A-0366D28103C6}" dt="2026-01-24T09:17:38.376" v="665" actId="14100"/>
          <ac:spMkLst>
            <pc:docMk/>
            <pc:sldMk cId="2152503308" sldId="289"/>
            <ac:spMk id="90" creationId="{C1F87D34-6B63-5744-3FC8-6F15C6AB599F}"/>
          </ac:spMkLst>
        </pc:spChg>
        <pc:picChg chg="del">
          <ac:chgData name="Nidhi Joshi Parsai" userId="44701545fa204d2b" providerId="LiveId" clId="{7B67133A-4A03-42D5-A51A-0366D28103C6}" dt="2026-01-24T09:16:37.824" v="646" actId="478"/>
          <ac:picMkLst>
            <pc:docMk/>
            <pc:sldMk cId="2152503308" sldId="289"/>
            <ac:picMk id="2" creationId="{44EFD736-BA5F-C217-7940-7B4131BABF39}"/>
          </ac:picMkLst>
        </pc:picChg>
      </pc:sldChg>
      <pc:sldChg chg="addSp delSp modSp add mod">
        <pc:chgData name="Nidhi Joshi Parsai" userId="44701545fa204d2b" providerId="LiveId" clId="{7B67133A-4A03-42D5-A51A-0366D28103C6}" dt="2026-01-24T09:18:48.809" v="679" actId="1076"/>
        <pc:sldMkLst>
          <pc:docMk/>
          <pc:sldMk cId="827923525" sldId="290"/>
        </pc:sldMkLst>
        <pc:spChg chg="del">
          <ac:chgData name="Nidhi Joshi Parsai" userId="44701545fa204d2b" providerId="LiveId" clId="{7B67133A-4A03-42D5-A51A-0366D28103C6}" dt="2026-01-24T09:18:08.537" v="669" actId="478"/>
          <ac:spMkLst>
            <pc:docMk/>
            <pc:sldMk cId="827923525" sldId="290"/>
            <ac:spMk id="3" creationId="{9C7E3235-F060-D9D3-BBF3-8F38D48F600E}"/>
          </ac:spMkLst>
        </pc:spChg>
        <pc:spChg chg="add mod">
          <ac:chgData name="Nidhi Joshi Parsai" userId="44701545fa204d2b" providerId="LiveId" clId="{7B67133A-4A03-42D5-A51A-0366D28103C6}" dt="2026-01-24T09:18:48.809" v="679" actId="1076"/>
          <ac:spMkLst>
            <pc:docMk/>
            <pc:sldMk cId="827923525" sldId="290"/>
            <ac:spMk id="4" creationId="{0757C553-2503-EC0C-2934-CBA9657B0A03}"/>
          </ac:spMkLst>
        </pc:spChg>
        <pc:spChg chg="mod">
          <ac:chgData name="Nidhi Joshi Parsai" userId="44701545fa204d2b" providerId="LiveId" clId="{7B67133A-4A03-42D5-A51A-0366D28103C6}" dt="2026-01-24T09:18:07.377" v="668"/>
          <ac:spMkLst>
            <pc:docMk/>
            <pc:sldMk cId="827923525" sldId="290"/>
            <ac:spMk id="90" creationId="{4AF57DD0-3B97-70B2-6A0F-D5A21AB55CD5}"/>
          </ac:spMkLst>
        </pc:spChg>
      </pc:sldChg>
      <pc:sldChg chg="addSp modSp add mod">
        <pc:chgData name="Nidhi Joshi Parsai" userId="44701545fa204d2b" providerId="LiveId" clId="{7B67133A-4A03-42D5-A51A-0366D28103C6}" dt="2026-01-24T09:19:48.556" v="692" actId="14100"/>
        <pc:sldMkLst>
          <pc:docMk/>
          <pc:sldMk cId="1112889809" sldId="291"/>
        </pc:sldMkLst>
        <pc:spChg chg="mod">
          <ac:chgData name="Nidhi Joshi Parsai" userId="44701545fa204d2b" providerId="LiveId" clId="{7B67133A-4A03-42D5-A51A-0366D28103C6}" dt="2026-01-24T09:19:33.167" v="684"/>
          <ac:spMkLst>
            <pc:docMk/>
            <pc:sldMk cId="1112889809" sldId="291"/>
            <ac:spMk id="4" creationId="{2EC1EF40-B696-61B5-4BBA-2227D73F44A7}"/>
          </ac:spMkLst>
        </pc:spChg>
        <pc:spChg chg="mod">
          <ac:chgData name="Nidhi Joshi Parsai" userId="44701545fa204d2b" providerId="LiveId" clId="{7B67133A-4A03-42D5-A51A-0366D28103C6}" dt="2026-01-24T09:19:06.396" v="681"/>
          <ac:spMkLst>
            <pc:docMk/>
            <pc:sldMk cId="1112889809" sldId="291"/>
            <ac:spMk id="90" creationId="{0977B00E-A809-3EBB-8A9E-AF2C7FDB54D3}"/>
          </ac:spMkLst>
        </pc:spChg>
        <pc:picChg chg="add mod">
          <ac:chgData name="Nidhi Joshi Parsai" userId="44701545fa204d2b" providerId="LiveId" clId="{7B67133A-4A03-42D5-A51A-0366D28103C6}" dt="2026-01-24T09:19:48.556" v="692" actId="14100"/>
          <ac:picMkLst>
            <pc:docMk/>
            <pc:sldMk cId="1112889809" sldId="291"/>
            <ac:picMk id="3" creationId="{62EA6CE4-DDEC-EC05-B316-654F9E546100}"/>
          </ac:picMkLst>
        </pc:picChg>
      </pc:sldChg>
      <pc:sldChg chg="addSp delSp modSp add mod modClrScheme chgLayout">
        <pc:chgData name="Nidhi Joshi Parsai" userId="44701545fa204d2b" providerId="LiveId" clId="{7B67133A-4A03-42D5-A51A-0366D28103C6}" dt="2026-01-24T09:21:37.736" v="716" actId="14100"/>
        <pc:sldMkLst>
          <pc:docMk/>
          <pc:sldMk cId="3729912728" sldId="292"/>
        </pc:sldMkLst>
        <pc:spChg chg="add mod">
          <ac:chgData name="Nidhi Joshi Parsai" userId="44701545fa204d2b" providerId="LiveId" clId="{7B67133A-4A03-42D5-A51A-0366D28103C6}" dt="2026-01-24T09:20:22.445" v="697"/>
          <ac:spMkLst>
            <pc:docMk/>
            <pc:sldMk cId="3729912728" sldId="292"/>
            <ac:spMk id="2" creationId="{374D8FCB-3429-B918-5314-CB0873244D4F}"/>
          </ac:spMkLst>
        </pc:spChg>
        <pc:spChg chg="add del mod ord">
          <ac:chgData name="Nidhi Joshi Parsai" userId="44701545fa204d2b" providerId="LiveId" clId="{7B67133A-4A03-42D5-A51A-0366D28103C6}" dt="2026-01-24T09:20:39.338" v="703" actId="700"/>
          <ac:spMkLst>
            <pc:docMk/>
            <pc:sldMk cId="3729912728" sldId="292"/>
            <ac:spMk id="6" creationId="{1FA9586D-414E-CF6B-26D7-D91B24ADD1DB}"/>
          </ac:spMkLst>
        </pc:spChg>
        <pc:spChg chg="add mod">
          <ac:chgData name="Nidhi Joshi Parsai" userId="44701545fa204d2b" providerId="LiveId" clId="{7B67133A-4A03-42D5-A51A-0366D28103C6}" dt="2026-01-24T09:21:24.397" v="710" actId="478"/>
          <ac:spMkLst>
            <pc:docMk/>
            <pc:sldMk cId="3729912728" sldId="292"/>
            <ac:spMk id="8" creationId="{885CA6C3-8BE2-41DD-6258-E183569A5E19}"/>
          </ac:spMkLst>
        </pc:spChg>
        <pc:spChg chg="del mod ord">
          <ac:chgData name="Nidhi Joshi Parsai" userId="44701545fa204d2b" providerId="LiveId" clId="{7B67133A-4A03-42D5-A51A-0366D28103C6}" dt="2026-01-24T09:21:24.397" v="710" actId="478"/>
          <ac:spMkLst>
            <pc:docMk/>
            <pc:sldMk cId="3729912728" sldId="292"/>
            <ac:spMk id="90" creationId="{527750AF-8A5B-85B8-8188-6BF6693E9B7F}"/>
          </ac:spMkLst>
        </pc:spChg>
        <pc:spChg chg="mod ord">
          <ac:chgData name="Nidhi Joshi Parsai" userId="44701545fa204d2b" providerId="LiveId" clId="{7B67133A-4A03-42D5-A51A-0366D28103C6}" dt="2026-01-24T09:20:39.338" v="703" actId="700"/>
          <ac:spMkLst>
            <pc:docMk/>
            <pc:sldMk cId="3729912728" sldId="292"/>
            <ac:spMk id="91" creationId="{A0033DEC-DB1E-BF0C-689D-F70D511AFF72}"/>
          </ac:spMkLst>
        </pc:spChg>
        <pc:picChg chg="del">
          <ac:chgData name="Nidhi Joshi Parsai" userId="44701545fa204d2b" providerId="LiveId" clId="{7B67133A-4A03-42D5-A51A-0366D28103C6}" dt="2026-01-24T09:20:15.785" v="696" actId="478"/>
          <ac:picMkLst>
            <pc:docMk/>
            <pc:sldMk cId="3729912728" sldId="292"/>
            <ac:picMk id="3" creationId="{3AE3A852-A686-B085-A30C-07B1535495A8}"/>
          </ac:picMkLst>
        </pc:picChg>
        <pc:picChg chg="add del mod">
          <ac:chgData name="Nidhi Joshi Parsai" userId="44701545fa204d2b" providerId="LiveId" clId="{7B67133A-4A03-42D5-A51A-0366D28103C6}" dt="2026-01-24T09:21:25.098" v="711" actId="478"/>
          <ac:picMkLst>
            <pc:docMk/>
            <pc:sldMk cId="3729912728" sldId="292"/>
            <ac:picMk id="5" creationId="{E2B0790B-9ED9-158F-F0B9-A9FA4FFDC136}"/>
          </ac:picMkLst>
        </pc:picChg>
        <pc:picChg chg="add mod">
          <ac:chgData name="Nidhi Joshi Parsai" userId="44701545fa204d2b" providerId="LiveId" clId="{7B67133A-4A03-42D5-A51A-0366D28103C6}" dt="2026-01-24T09:21:37.736" v="716" actId="14100"/>
          <ac:picMkLst>
            <pc:docMk/>
            <pc:sldMk cId="3729912728" sldId="292"/>
            <ac:picMk id="10" creationId="{7F7C36DD-3FFE-6BE1-2E54-4E4B8660C74C}"/>
          </ac:picMkLst>
        </pc:picChg>
      </pc:sldChg>
      <pc:sldChg chg="addSp delSp modSp add mod ord">
        <pc:chgData name="Nidhi Joshi Parsai" userId="44701545fa204d2b" providerId="LiveId" clId="{7B67133A-4A03-42D5-A51A-0366D28103C6}" dt="2026-01-24T09:23:03.250" v="731" actId="207"/>
        <pc:sldMkLst>
          <pc:docMk/>
          <pc:sldMk cId="1868955681" sldId="293"/>
        </pc:sldMkLst>
        <pc:spChg chg="add mod">
          <ac:chgData name="Nidhi Joshi Parsai" userId="44701545fa204d2b" providerId="LiveId" clId="{7B67133A-4A03-42D5-A51A-0366D28103C6}" dt="2026-01-24T09:22:39.161" v="727" actId="1076"/>
          <ac:spMkLst>
            <pc:docMk/>
            <pc:sldMk cId="1868955681" sldId="293"/>
            <ac:spMk id="5" creationId="{C2EC1913-6B7E-EF43-4427-F93CF60A3B05}"/>
          </ac:spMkLst>
        </pc:spChg>
        <pc:spChg chg="add mod">
          <ac:chgData name="Nidhi Joshi Parsai" userId="44701545fa204d2b" providerId="LiveId" clId="{7B67133A-4A03-42D5-A51A-0366D28103C6}" dt="2026-01-24T09:23:03.250" v="731" actId="207"/>
          <ac:spMkLst>
            <pc:docMk/>
            <pc:sldMk cId="1868955681" sldId="293"/>
            <ac:spMk id="6" creationId="{F4AE3C50-2583-5611-609F-3500F8BC1E7E}"/>
          </ac:spMkLst>
        </pc:spChg>
        <pc:spChg chg="mod">
          <ac:chgData name="Nidhi Joshi Parsai" userId="44701545fa204d2b" providerId="LiveId" clId="{7B67133A-4A03-42D5-A51A-0366D28103C6}" dt="2026-01-24T09:22:10.798" v="721"/>
          <ac:spMkLst>
            <pc:docMk/>
            <pc:sldMk cId="1868955681" sldId="293"/>
            <ac:spMk id="90" creationId="{3BD7FFB6-07B5-F118-E088-A6CC68F06808}"/>
          </ac:spMkLst>
        </pc:spChg>
        <pc:picChg chg="del">
          <ac:chgData name="Nidhi Joshi Parsai" userId="44701545fa204d2b" providerId="LiveId" clId="{7B67133A-4A03-42D5-A51A-0366D28103C6}" dt="2026-01-24T09:22:13.464" v="722" actId="478"/>
          <ac:picMkLst>
            <pc:docMk/>
            <pc:sldMk cId="1868955681" sldId="293"/>
            <ac:picMk id="3" creationId="{F4E43D14-3B29-876A-38F7-785D3E2E3CE7}"/>
          </ac:picMkLst>
        </pc:picChg>
      </pc:sldChg>
      <pc:sldChg chg="delSp modSp add mod">
        <pc:chgData name="Nidhi Joshi Parsai" userId="44701545fa204d2b" providerId="LiveId" clId="{7B67133A-4A03-42D5-A51A-0366D28103C6}" dt="2026-01-24T09:24:30.765" v="750" actId="1076"/>
        <pc:sldMkLst>
          <pc:docMk/>
          <pc:sldMk cId="4074789894" sldId="294"/>
        </pc:sldMkLst>
        <pc:spChg chg="mod">
          <ac:chgData name="Nidhi Joshi Parsai" userId="44701545fa204d2b" providerId="LiveId" clId="{7B67133A-4A03-42D5-A51A-0366D28103C6}" dt="2026-01-24T09:24:30.765" v="750" actId="1076"/>
          <ac:spMkLst>
            <pc:docMk/>
            <pc:sldMk cId="4074789894" sldId="294"/>
            <ac:spMk id="5" creationId="{26EB9DE8-6D0F-0461-C5D6-6C37D332AF9D}"/>
          </ac:spMkLst>
        </pc:spChg>
        <pc:spChg chg="del">
          <ac:chgData name="Nidhi Joshi Parsai" userId="44701545fa204d2b" providerId="LiveId" clId="{7B67133A-4A03-42D5-A51A-0366D28103C6}" dt="2026-01-24T09:23:31.173" v="736" actId="478"/>
          <ac:spMkLst>
            <pc:docMk/>
            <pc:sldMk cId="4074789894" sldId="294"/>
            <ac:spMk id="6" creationId="{3C895BDB-94DC-F365-42EA-FD44395391A5}"/>
          </ac:spMkLst>
        </pc:spChg>
        <pc:spChg chg="mod">
          <ac:chgData name="Nidhi Joshi Parsai" userId="44701545fa204d2b" providerId="LiveId" clId="{7B67133A-4A03-42D5-A51A-0366D28103C6}" dt="2026-01-24T09:23:24.164" v="734"/>
          <ac:spMkLst>
            <pc:docMk/>
            <pc:sldMk cId="4074789894" sldId="294"/>
            <ac:spMk id="90" creationId="{01214FF4-2047-2866-F175-3390D954C0DC}"/>
          </ac:spMkLst>
        </pc:spChg>
      </pc:sldChg>
      <pc:sldChg chg="addSp delSp modSp add mod">
        <pc:chgData name="Nidhi Joshi Parsai" userId="44701545fa204d2b" providerId="LiveId" clId="{7B67133A-4A03-42D5-A51A-0366D28103C6}" dt="2026-01-24T09:27:32.549" v="770" actId="255"/>
        <pc:sldMkLst>
          <pc:docMk/>
          <pc:sldMk cId="1481616245" sldId="295"/>
        </pc:sldMkLst>
        <pc:spChg chg="add mod">
          <ac:chgData name="Nidhi Joshi Parsai" userId="44701545fa204d2b" providerId="LiveId" clId="{7B67133A-4A03-42D5-A51A-0366D28103C6}" dt="2026-01-24T09:26:15.152" v="767" actId="14100"/>
          <ac:spMkLst>
            <pc:docMk/>
            <pc:sldMk cId="1481616245" sldId="295"/>
            <ac:spMk id="2" creationId="{7E225E2D-0E88-3688-CDC6-E0D38A46435C}"/>
          </ac:spMkLst>
        </pc:spChg>
        <pc:spChg chg="del">
          <ac:chgData name="Nidhi Joshi Parsai" userId="44701545fa204d2b" providerId="LiveId" clId="{7B67133A-4A03-42D5-A51A-0366D28103C6}" dt="2026-01-24T09:25:14.397" v="756" actId="478"/>
          <ac:spMkLst>
            <pc:docMk/>
            <pc:sldMk cId="1481616245" sldId="295"/>
            <ac:spMk id="4" creationId="{239A0987-BE80-85A0-DA64-67FE532E4254}"/>
          </ac:spMkLst>
        </pc:spChg>
        <pc:spChg chg="del mod">
          <ac:chgData name="Nidhi Joshi Parsai" userId="44701545fa204d2b" providerId="LiveId" clId="{7B67133A-4A03-42D5-A51A-0366D28103C6}" dt="2026-01-24T09:25:14.397" v="758"/>
          <ac:spMkLst>
            <pc:docMk/>
            <pc:sldMk cId="1481616245" sldId="295"/>
            <ac:spMk id="5" creationId="{26F1739E-C435-CCDE-F6DE-CB7436FA85A3}"/>
          </ac:spMkLst>
        </pc:spChg>
        <pc:spChg chg="mod">
          <ac:chgData name="Nidhi Joshi Parsai" userId="44701545fa204d2b" providerId="LiveId" clId="{7B67133A-4A03-42D5-A51A-0366D28103C6}" dt="2026-01-24T09:27:32.549" v="770" actId="255"/>
          <ac:spMkLst>
            <pc:docMk/>
            <pc:sldMk cId="1481616245" sldId="295"/>
            <ac:spMk id="90" creationId="{DFB689C5-45B0-0EFE-92AE-5DB0847B53C4}"/>
          </ac:spMkLst>
        </pc:spChg>
      </pc:sldChg>
      <pc:sldChg chg="addSp delSp modSp add mod">
        <pc:chgData name="Nidhi Joshi Parsai" userId="44701545fa204d2b" providerId="LiveId" clId="{7B67133A-4A03-42D5-A51A-0366D28103C6}" dt="2026-01-24T09:28:33.088" v="785" actId="255"/>
        <pc:sldMkLst>
          <pc:docMk/>
          <pc:sldMk cId="3263978752" sldId="296"/>
        </pc:sldMkLst>
        <pc:spChg chg="del">
          <ac:chgData name="Nidhi Joshi Parsai" userId="44701545fa204d2b" providerId="LiveId" clId="{7B67133A-4A03-42D5-A51A-0366D28103C6}" dt="2026-01-24T09:27:48.220" v="774" actId="478"/>
          <ac:spMkLst>
            <pc:docMk/>
            <pc:sldMk cId="3263978752" sldId="296"/>
            <ac:spMk id="2" creationId="{CAD63DF0-80E0-9C9C-05BF-5314312BA5B2}"/>
          </ac:spMkLst>
        </pc:spChg>
        <pc:spChg chg="add mod">
          <ac:chgData name="Nidhi Joshi Parsai" userId="44701545fa204d2b" providerId="LiveId" clId="{7B67133A-4A03-42D5-A51A-0366D28103C6}" dt="2026-01-24T09:28:33.088" v="785" actId="255"/>
          <ac:spMkLst>
            <pc:docMk/>
            <pc:sldMk cId="3263978752" sldId="296"/>
            <ac:spMk id="4" creationId="{EB0501D6-C10D-B751-A5AC-BC90707C9413}"/>
          </ac:spMkLst>
        </pc:spChg>
        <pc:spChg chg="mod">
          <ac:chgData name="Nidhi Joshi Parsai" userId="44701545fa204d2b" providerId="LiveId" clId="{7B67133A-4A03-42D5-A51A-0366D28103C6}" dt="2026-01-24T09:27:46.221" v="773"/>
          <ac:spMkLst>
            <pc:docMk/>
            <pc:sldMk cId="3263978752" sldId="296"/>
            <ac:spMk id="90" creationId="{938531E6-9CA2-3DF4-4A86-91B1CB2BCEBD}"/>
          </ac:spMkLst>
        </pc:spChg>
      </pc:sldChg>
      <pc:sldChg chg="modSp add mod">
        <pc:chgData name="Nidhi Joshi Parsai" userId="44701545fa204d2b" providerId="LiveId" clId="{7B67133A-4A03-42D5-A51A-0366D28103C6}" dt="2026-01-24T09:28:54.632" v="789" actId="207"/>
        <pc:sldMkLst>
          <pc:docMk/>
          <pc:sldMk cId="3024815034" sldId="297"/>
        </pc:sldMkLst>
        <pc:spChg chg="mod">
          <ac:chgData name="Nidhi Joshi Parsai" userId="44701545fa204d2b" providerId="LiveId" clId="{7B67133A-4A03-42D5-A51A-0366D28103C6}" dt="2026-01-24T09:28:54.632" v="789" actId="207"/>
          <ac:spMkLst>
            <pc:docMk/>
            <pc:sldMk cId="3024815034" sldId="297"/>
            <ac:spMk id="4" creationId="{8B929418-F0B9-0C68-672C-CBA9B2F4AEC4}"/>
          </ac:spMkLst>
        </pc:spChg>
      </pc:sldChg>
      <pc:sldChg chg="modSp add mod">
        <pc:chgData name="Nidhi Joshi Parsai" userId="44701545fa204d2b" providerId="LiveId" clId="{7B67133A-4A03-42D5-A51A-0366D28103C6}" dt="2026-01-24T09:29:22.519" v="796" actId="113"/>
        <pc:sldMkLst>
          <pc:docMk/>
          <pc:sldMk cId="3185562461" sldId="298"/>
        </pc:sldMkLst>
        <pc:spChg chg="mod">
          <ac:chgData name="Nidhi Joshi Parsai" userId="44701545fa204d2b" providerId="LiveId" clId="{7B67133A-4A03-42D5-A51A-0366D28103C6}" dt="2026-01-24T09:29:22.519" v="796" actId="113"/>
          <ac:spMkLst>
            <pc:docMk/>
            <pc:sldMk cId="3185562461" sldId="298"/>
            <ac:spMk id="4" creationId="{F9DB4AEF-A496-B37E-BFBC-C50081927B11}"/>
          </ac:spMkLst>
        </pc:spChg>
      </pc:sldChg>
      <pc:sldChg chg="addSp delSp modSp add mod">
        <pc:chgData name="Nidhi Joshi Parsai" userId="44701545fa204d2b" providerId="LiveId" clId="{7B67133A-4A03-42D5-A51A-0366D28103C6}" dt="2026-01-24T09:30:31.681" v="810" actId="207"/>
        <pc:sldMkLst>
          <pc:docMk/>
          <pc:sldMk cId="1624362801" sldId="299"/>
        </pc:sldMkLst>
        <pc:spChg chg="add mod">
          <ac:chgData name="Nidhi Joshi Parsai" userId="44701545fa204d2b" providerId="LiveId" clId="{7B67133A-4A03-42D5-A51A-0366D28103C6}" dt="2026-01-24T09:30:10.500" v="806" actId="20577"/>
          <ac:spMkLst>
            <pc:docMk/>
            <pc:sldMk cId="1624362801" sldId="299"/>
            <ac:spMk id="3" creationId="{84C0E434-43D6-BACE-8B4C-0355B49BD8D0}"/>
          </ac:spMkLst>
        </pc:spChg>
        <pc:spChg chg="mod">
          <ac:chgData name="Nidhi Joshi Parsai" userId="44701545fa204d2b" providerId="LiveId" clId="{7B67133A-4A03-42D5-A51A-0366D28103C6}" dt="2026-01-24T09:30:31.681" v="810" actId="207"/>
          <ac:spMkLst>
            <pc:docMk/>
            <pc:sldMk cId="1624362801" sldId="299"/>
            <ac:spMk id="4" creationId="{D9A86179-7A6F-6DBE-8AD6-D38503CCD1D4}"/>
          </ac:spMkLst>
        </pc:spChg>
        <pc:spChg chg="del mod">
          <ac:chgData name="Nidhi Joshi Parsai" userId="44701545fa204d2b" providerId="LiveId" clId="{7B67133A-4A03-42D5-A51A-0366D28103C6}" dt="2026-01-24T09:29:53.195" v="800" actId="478"/>
          <ac:spMkLst>
            <pc:docMk/>
            <pc:sldMk cId="1624362801" sldId="299"/>
            <ac:spMk id="90" creationId="{BD4A97E6-3A0F-2817-0137-18B31060BCE0}"/>
          </ac:spMkLst>
        </pc:spChg>
      </pc:sldChg>
      <pc:sldChg chg="addSp delSp modSp add mod">
        <pc:chgData name="Nidhi Joshi Parsai" userId="44701545fa204d2b" providerId="LiveId" clId="{7B67133A-4A03-42D5-A51A-0366D28103C6}" dt="2026-01-24T09:31:21.306" v="822" actId="14100"/>
        <pc:sldMkLst>
          <pc:docMk/>
          <pc:sldMk cId="2465820274" sldId="300"/>
        </pc:sldMkLst>
        <pc:spChg chg="mod">
          <ac:chgData name="Nidhi Joshi Parsai" userId="44701545fa204d2b" providerId="LiveId" clId="{7B67133A-4A03-42D5-A51A-0366D28103C6}" dt="2026-01-24T09:31:08.030" v="815" actId="20577"/>
          <ac:spMkLst>
            <pc:docMk/>
            <pc:sldMk cId="2465820274" sldId="300"/>
            <ac:spMk id="3" creationId="{2E7B29CD-E38C-7A9D-CF06-B39DE27A2565}"/>
          </ac:spMkLst>
        </pc:spChg>
        <pc:spChg chg="del mod">
          <ac:chgData name="Nidhi Joshi Parsai" userId="44701545fa204d2b" providerId="LiveId" clId="{7B67133A-4A03-42D5-A51A-0366D28103C6}" dt="2026-01-24T09:31:04.619" v="814"/>
          <ac:spMkLst>
            <pc:docMk/>
            <pc:sldMk cId="2465820274" sldId="300"/>
            <ac:spMk id="4" creationId="{E934B49D-7F4E-0BED-BF0D-B3B77BD8F932}"/>
          </ac:spMkLst>
        </pc:spChg>
        <pc:picChg chg="add mod">
          <ac:chgData name="Nidhi Joshi Parsai" userId="44701545fa204d2b" providerId="LiveId" clId="{7B67133A-4A03-42D5-A51A-0366D28103C6}" dt="2026-01-24T09:31:21.306" v="822" actId="14100"/>
          <ac:picMkLst>
            <pc:docMk/>
            <pc:sldMk cId="2465820274" sldId="300"/>
            <ac:picMk id="5" creationId="{75AA6BCC-B846-B117-4DC7-752FF4CEDAEB}"/>
          </ac:picMkLst>
        </pc:picChg>
      </pc:sldChg>
      <pc:sldChg chg="modSp add mod ord">
        <pc:chgData name="Nidhi Joshi Parsai" userId="44701545fa204d2b" providerId="LiveId" clId="{7B67133A-4A03-42D5-A51A-0366D28103C6}" dt="2026-01-24T09:32:11.928" v="831" actId="207"/>
        <pc:sldMkLst>
          <pc:docMk/>
          <pc:sldMk cId="760405651" sldId="301"/>
        </pc:sldMkLst>
        <pc:spChg chg="mod">
          <ac:chgData name="Nidhi Joshi Parsai" userId="44701545fa204d2b" providerId="LiveId" clId="{7B67133A-4A03-42D5-A51A-0366D28103C6}" dt="2026-01-24T09:31:53.164" v="827"/>
          <ac:spMkLst>
            <pc:docMk/>
            <pc:sldMk cId="760405651" sldId="301"/>
            <ac:spMk id="3" creationId="{E2056E4D-46DB-447D-08C4-B44B46329015}"/>
          </ac:spMkLst>
        </pc:spChg>
        <pc:spChg chg="mod">
          <ac:chgData name="Nidhi Joshi Parsai" userId="44701545fa204d2b" providerId="LiveId" clId="{7B67133A-4A03-42D5-A51A-0366D28103C6}" dt="2026-01-24T09:32:11.928" v="831" actId="207"/>
          <ac:spMkLst>
            <pc:docMk/>
            <pc:sldMk cId="760405651" sldId="301"/>
            <ac:spMk id="4" creationId="{F0708685-687C-45C5-9F98-CBA6BAB0D4E0}"/>
          </ac:spMkLst>
        </pc:spChg>
      </pc:sldChg>
      <pc:sldChg chg="modSp add mod">
        <pc:chgData name="Nidhi Joshi Parsai" userId="44701545fa204d2b" providerId="LiveId" clId="{7B67133A-4A03-42D5-A51A-0366D28103C6}" dt="2026-01-24T09:33:53.877" v="847" actId="1076"/>
        <pc:sldMkLst>
          <pc:docMk/>
          <pc:sldMk cId="797112670" sldId="302"/>
        </pc:sldMkLst>
        <pc:spChg chg="mod">
          <ac:chgData name="Nidhi Joshi Parsai" userId="44701545fa204d2b" providerId="LiveId" clId="{7B67133A-4A03-42D5-A51A-0366D28103C6}" dt="2026-01-24T09:33:50.007" v="846" actId="14100"/>
          <ac:spMkLst>
            <pc:docMk/>
            <pc:sldMk cId="797112670" sldId="302"/>
            <ac:spMk id="3" creationId="{F2FDE6C1-5F97-CE33-74A6-4EC856CADCDB}"/>
          </ac:spMkLst>
        </pc:spChg>
        <pc:spChg chg="mod">
          <ac:chgData name="Nidhi Joshi Parsai" userId="44701545fa204d2b" providerId="LiveId" clId="{7B67133A-4A03-42D5-A51A-0366D28103C6}" dt="2026-01-24T09:33:53.877" v="847" actId="1076"/>
          <ac:spMkLst>
            <pc:docMk/>
            <pc:sldMk cId="797112670" sldId="302"/>
            <ac:spMk id="4" creationId="{C3233D09-592A-5FDD-05C3-22C162F3E2D3}"/>
          </ac:spMkLst>
        </pc:spChg>
      </pc:sldChg>
      <pc:sldChg chg="add">
        <pc:chgData name="Nidhi Joshi Parsai" userId="44701545fa204d2b" providerId="LiveId" clId="{7B67133A-4A03-42D5-A51A-0366D28103C6}" dt="2026-01-24T09:34:06.458" v="848" actId="2890"/>
        <pc:sldMkLst>
          <pc:docMk/>
          <pc:sldMk cId="1442731129" sldId="303"/>
        </pc:sldMkLst>
      </pc:sldChg>
      <pc:sldMasterChg chg="delSldLayout">
        <pc:chgData name="Nidhi Joshi Parsai" userId="44701545fa204d2b" providerId="LiveId" clId="{7B67133A-4A03-42D5-A51A-0366D28103C6}" dt="2026-01-24T09:35:54.081" v="866" actId="47"/>
        <pc:sldMasterMkLst>
          <pc:docMk/>
          <pc:sldMasterMk cId="0" sldId="2147483648"/>
        </pc:sldMasterMkLst>
        <pc:sldLayoutChg chg="del">
          <pc:chgData name="Nidhi Joshi Parsai" userId="44701545fa204d2b" providerId="LiveId" clId="{7B67133A-4A03-42D5-A51A-0366D28103C6}" dt="2026-01-24T09:35:54.081" v="866" actId="47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6562" y="1233487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1:notes"/>
          <p:cNvSpPr txBox="1"/>
          <p:nvPr/>
        </p:nvSpPr>
        <p:spPr>
          <a:xfrm>
            <a:off x="3849687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74EED523-A2FC-A359-FDFE-87CDC7E92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F7A3CAD9-E1D0-7F97-9C4A-8438041382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5C4BDCE8-963F-FFC9-6D2E-C446087EBF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8214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C6F4581B-65CF-940B-ED5E-79D695D8E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AD028018-DB3C-8B3E-2845-FFEB8FB60B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6F539380-1089-4B6A-4AB8-5BFCD9026D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5773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F7DE5ED8-8FC7-ED37-2AD6-9DC6903AA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035EC6C6-8519-F1D2-8EB6-BBE4341696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912C03CE-04AE-C137-206C-6A12379EE7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1172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73908F96-1C74-9A53-98FF-097245810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1DE773A9-15BE-9B3F-954F-9D9621F39F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446C7635-3299-52FF-EF0A-94FA4B6965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5894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52A1E7A8-605B-9623-6277-9E04D03F7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AE6E59F4-4041-68A0-B60A-55299209E7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29D3CB1D-BADC-0F95-43A4-F65E1C9530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4037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B1764190-3AC1-537A-CBB4-D35E5CFD7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59A208CF-C230-C3BF-6885-6B942345DD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131DA1EE-D769-3EDA-9718-6EAA848905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4921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16E36A72-0748-C964-F11C-542F9F901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60AE0A0B-42DF-1323-1E40-6CEE8DE5B0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79414222-6FD6-907C-F173-D12B7F6AE6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6910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5AB82A7E-8026-AB1A-F0F5-3CF159A74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9F2C8460-0342-39BA-7C64-A39727DB26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BD6149F9-7774-0040-E298-EB003E8969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41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AA74AFAC-C4F7-3ACD-B62E-A573642D8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7B11B6E7-63D7-DECA-052B-9970C27238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32B9EB47-6E27-D795-392C-071D5EABD3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7528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872C6573-8F0F-9F4D-00F9-AF527ED2F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A61200B3-A965-B540-7BE6-4F076FC978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E7BC70A7-DF30-DA7D-5778-D010DAB573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802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42357401-9313-2651-7A6B-61A9D6D2E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9F9226C3-1AB2-1D8F-E9E6-6BEB31F764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1C4D2299-368E-4AED-5E48-3EBA5267AA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9729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2593CBA8-0872-B5A1-5881-B7B3740BA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E4FC1046-F0EF-4CA3-420C-EFBEE351CA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9F89860B-EE1C-3285-384C-590A94D96E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7936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7859D066-48F3-9326-3631-422874190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1FD41911-13BF-2A01-C607-4FB5B5084A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FA7D23F0-3742-E1FB-EBE0-9BF9C280B2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6267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82F2E410-F30D-63F3-EF0D-470038329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03516130-4E08-DC64-4673-85AC41B7C5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F18BDAC8-C48E-D84E-A3C4-891FD6806F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0624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ED6F9664-35B8-6065-DCAD-12376919C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2A142752-FACD-B2BA-C680-CC9176E727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5B846C18-811C-23F8-1D76-FB560B18FD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0483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555168BA-2E88-5E33-91C0-51C020543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6F068459-5837-9CF6-CC8C-CEB2E10A89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93562273-1A6D-4980-F695-1B4521CF8A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3706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92D8A4D1-B11E-38A5-8A5E-38B6C9306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4853078B-7FF9-19BC-9E3A-964CF7A178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DECDEDB4-ADFD-80D4-A0E2-1CDC5A1140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532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1295D001-1385-C443-B49D-9D591BC6B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F99064DF-E9C7-858E-9239-81D99EA8F1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E3ED56A4-1B55-4E22-DAFA-0B2384BC42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126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C81C86D9-950A-EB03-8DCA-23FFF50D0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458C7975-91E8-7F1E-F033-0E4A0A109F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2242659C-1FC0-4751-DF4D-29CEEE7A71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1175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0BECA94B-E240-7B76-1F3D-493E76E0F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03D09B01-AA61-A210-C77D-F942E73883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03045492-C166-FCC5-BABA-4C7071725A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701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D9A36F30-315B-B0C7-666C-3812D0FBA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>
            <a:extLst>
              <a:ext uri="{FF2B5EF4-FFF2-40B4-BE49-F238E27FC236}">
                <a16:creationId xmlns:a16="http://schemas.microsoft.com/office/drawing/2014/main" id="{D591CEC9-5727-C201-3D60-FD06B17BF0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82D8B056-43A6-4776-D8D0-CD14E52168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035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5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5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5"/>
          <p:cNvSpPr txBox="1">
            <a:spLocks noGrp="1"/>
          </p:cNvSpPr>
          <p:nvPr>
            <p:ph type="dt" idx="10"/>
          </p:nvPr>
        </p:nvSpPr>
        <p:spPr>
          <a:xfrm rot="5400000">
            <a:off x="10090150" y="1792287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5"/>
          <p:cNvSpPr txBox="1">
            <a:spLocks noGrp="1"/>
          </p:cNvSpPr>
          <p:nvPr>
            <p:ph type="ftr" idx="11"/>
          </p:nvPr>
        </p:nvSpPr>
        <p:spPr>
          <a:xfrm rot="5400000">
            <a:off x="8960643" y="3226593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5"/>
          <p:cNvSpPr txBox="1">
            <a:spLocks noGrp="1"/>
          </p:cNvSpPr>
          <p:nvPr>
            <p:ph type="sldNum" idx="12"/>
          </p:nvPr>
        </p:nvSpPr>
        <p:spPr>
          <a:xfrm>
            <a:off x="10350500" y="292100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body" idx="4"/>
          </p:nvPr>
        </p:nvSpPr>
        <p:spPr>
          <a:xfrm>
            <a:off x="6208710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6"/>
          <p:cNvGrpSpPr/>
          <p:nvPr/>
        </p:nvGrpSpPr>
        <p:grpSpPr>
          <a:xfrm>
            <a:off x="0" y="-1587"/>
            <a:ext cx="12192000" cy="6865937"/>
            <a:chOff x="0" y="-2373"/>
            <a:chExt cx="12192000" cy="6867027"/>
          </a:xfrm>
        </p:grpSpPr>
        <p:sp>
          <p:nvSpPr>
            <p:cNvPr id="11" name="Google Shape;11;p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6"/>
            <p:cNvSpPr/>
            <p:nvPr/>
          </p:nvSpPr>
          <p:spPr>
            <a:xfrm rot="-600000">
              <a:off x="8491538" y="1798139"/>
              <a:ext cx="3298825" cy="439807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6"/>
            <p:cNvSpPr/>
            <p:nvPr/>
          </p:nvSpPr>
          <p:spPr>
            <a:xfrm>
              <a:off x="458788" y="1866411"/>
              <a:ext cx="11277600" cy="4534619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6"/>
            <p:cNvSpPr/>
            <p:nvPr/>
          </p:nvSpPr>
          <p:spPr>
            <a:xfrm>
              <a:off x="0" y="804"/>
              <a:ext cx="12192000" cy="6857499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6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►"/>
              <a:defRPr sz="3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31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xfrm>
            <a:off x="2249487" y="784225"/>
            <a:ext cx="8607425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Expectation Setting Overv</a:t>
            </a: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iew</a:t>
            </a:r>
            <a:endParaRPr dirty="0"/>
          </a:p>
        </p:txBody>
      </p:sp>
      <p:pic>
        <p:nvPicPr>
          <p:cNvPr id="71" name="Google Shape;71;p1" descr="C:\Users\Mahesh Kumar Jha\Downloads\CMRIT NEW LOGO-01.png"/>
          <p:cNvPicPr preferRelativeResize="0"/>
          <p:nvPr/>
        </p:nvPicPr>
        <p:blipFill rotWithShape="1">
          <a:blip r:embed="rId3">
            <a:alphaModFix/>
          </a:blip>
          <a:srcRect l="8503" t="4687" r="7038"/>
          <a:stretch/>
        </p:blipFill>
        <p:spPr>
          <a:xfrm>
            <a:off x="615632" y="415927"/>
            <a:ext cx="1805205" cy="154653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 txBox="1"/>
          <p:nvPr/>
        </p:nvSpPr>
        <p:spPr>
          <a:xfrm>
            <a:off x="2420837" y="3192626"/>
            <a:ext cx="7044006" cy="18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Subject: 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Devops Lab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 Code: BCSL657D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Semester : V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Instructor: 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Vijaysanthi/Prof. Nidhi Joshi Parsai/  Prof. Jhanvi/Prof. Neeraj/Prof. Bindhya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DevOpsLabs | LinkedIn">
            <a:extLst>
              <a:ext uri="{FF2B5EF4-FFF2-40B4-BE49-F238E27FC236}">
                <a16:creationId xmlns:a16="http://schemas.microsoft.com/office/drawing/2014/main" id="{1EFAF76E-1CE8-9302-F4E3-20FF1C7AC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8" y="2378801"/>
            <a:ext cx="2272197" cy="154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atus – DevOps Lifecycle Phases: Definitions, Processes, and Tools for  Each Phase – Instatus Blog">
            <a:extLst>
              <a:ext uri="{FF2B5EF4-FFF2-40B4-BE49-F238E27FC236}">
                <a16:creationId xmlns:a16="http://schemas.microsoft.com/office/drawing/2014/main" id="{55D65D8B-4604-EC95-7B88-B854634AC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8" y="5181601"/>
            <a:ext cx="2439737" cy="126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nkins CI/CD Pipeline Explained by A Junior DevOps Engineer | by Armond  Holman | AWS in Plain English">
            <a:extLst>
              <a:ext uri="{FF2B5EF4-FFF2-40B4-BE49-F238E27FC236}">
                <a16:creationId xmlns:a16="http://schemas.microsoft.com/office/drawing/2014/main" id="{0570AC1A-08CC-C35F-E48A-98EFB46A1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174" y="2295367"/>
            <a:ext cx="2020787" cy="196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t to Know Microsoft Azure | Blue Frontier">
            <a:extLst>
              <a:ext uri="{FF2B5EF4-FFF2-40B4-BE49-F238E27FC236}">
                <a16:creationId xmlns:a16="http://schemas.microsoft.com/office/drawing/2014/main" id="{4AD3F565-6035-5DCE-7528-5E6510AF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843" y="5169219"/>
            <a:ext cx="2492826" cy="126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41400405-75C6-C166-485A-977285E37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>
            <a:extLst>
              <a:ext uri="{FF2B5EF4-FFF2-40B4-BE49-F238E27FC236}">
                <a16:creationId xmlns:a16="http://schemas.microsoft.com/office/drawing/2014/main" id="{B107A0DE-04BC-48AC-7955-79E5DCD931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4887" y="1160461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26002"/>
              </a:lnSpc>
              <a:buSzPts val="7503"/>
            </a:pP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DevOps?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C61A62FA-4CED-CBF4-E187-17880CD1CD9E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9BB4C7BC-7CE2-3FE7-0E35-8FE81010C0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801044-25B6-09CE-1888-FFA4D128FE9D}"/>
              </a:ext>
            </a:extLst>
          </p:cNvPr>
          <p:cNvSpPr txBox="1"/>
          <p:nvPr/>
        </p:nvSpPr>
        <p:spPr>
          <a:xfrm>
            <a:off x="737937" y="2639506"/>
            <a:ext cx="1103696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2600" lvl="0" indent="-4572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DevOps is a culture which promotes collaboration between Development and Operations</a:t>
            </a:r>
          </a:p>
          <a:p>
            <a:pPr marL="482600" lvl="0" indent="-4572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to deploy code to production faster in an automated &amp; repeatable way. </a:t>
            </a:r>
          </a:p>
          <a:p>
            <a:pPr marL="482600" lvl="0" indent="-4572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word 'DevOps' is a combination of two words 'development' and 'operations.'</a:t>
            </a:r>
          </a:p>
        </p:txBody>
      </p:sp>
    </p:spTree>
    <p:extLst>
      <p:ext uri="{BB962C8B-B14F-4D97-AF65-F5344CB8AC3E}">
        <p14:creationId xmlns:p14="http://schemas.microsoft.com/office/powerpoint/2010/main" val="1991291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1450975" y="998537"/>
            <a:ext cx="992822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ts val="3600"/>
            </a:pPr>
            <a:r>
              <a:rPr lang="en-US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DevOps?</a:t>
            </a:r>
            <a:endParaRPr dirty="0"/>
          </a:p>
        </p:txBody>
      </p:sp>
      <p:sp>
        <p:nvSpPr>
          <p:cNvPr id="91" name="Google Shape;91;p3"/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DevOps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simple words 👇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DevOps means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together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way where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developers (who write code)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 teams (who run and maintain systems)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 as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team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👉 Goal: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software faster, test it better, and deploy it smoothly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of writing code first and fixing problems later, DevOps helps teams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 testing, deployment, and monitoring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updates reach users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quickly and safely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one line: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DevOps = Develop + Operate together for faster and reliable software.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/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46BA4229-3D2E-7BB3-6927-3E2BEE367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>
            <a:extLst>
              <a:ext uri="{FF2B5EF4-FFF2-40B4-BE49-F238E27FC236}">
                <a16:creationId xmlns:a16="http://schemas.microsoft.com/office/drawing/2014/main" id="{F2F37214-DB3B-5528-E388-F7B208F459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0975" y="998537"/>
            <a:ext cx="992822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ts val="3600"/>
            </a:pPr>
            <a:r>
              <a:rPr lang="en-US" b="1" dirty="0">
                <a:solidFill>
                  <a:schemeClr val="lt1"/>
                </a:solidFill>
              </a:rPr>
              <a:t>DevOps Lifecycle</a:t>
            </a:r>
            <a:endParaRPr dirty="0"/>
          </a:p>
        </p:txBody>
      </p:sp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5D60CA7F-9580-EF39-5CC6-B50FD7E53D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6520D236-F2B8-7712-7E03-87FA701F6E37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2BC5A5F9-9CE9-3FC0-8117-5474743CC6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54;p30" descr="DevOps-Tool-market.png">
            <a:extLst>
              <a:ext uri="{FF2B5EF4-FFF2-40B4-BE49-F238E27FC236}">
                <a16:creationId xmlns:a16="http://schemas.microsoft.com/office/drawing/2014/main" id="{EE54F771-70FA-A71A-CBC2-BCB27135A9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2062" y="2532062"/>
            <a:ext cx="9928225" cy="3807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049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4F201336-1636-95AC-67F5-B36BFF268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>
            <a:extLst>
              <a:ext uri="{FF2B5EF4-FFF2-40B4-BE49-F238E27FC236}">
                <a16:creationId xmlns:a16="http://schemas.microsoft.com/office/drawing/2014/main" id="{C1F87D34-6B63-5744-3FC8-6F15C6AB59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0975" y="1063625"/>
            <a:ext cx="9928225" cy="35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ts val="3600"/>
            </a:pPr>
            <a:r>
              <a:rPr lang="en-IN" sz="3200" dirty="0">
                <a:solidFill>
                  <a:schemeClr val="bg1"/>
                </a:solidFill>
              </a:rPr>
              <a:t>STAGES OF DEVOPS</a:t>
            </a:r>
            <a:br>
              <a:rPr lang="en-IN" dirty="0"/>
            </a:br>
            <a:endParaRPr dirty="0"/>
          </a:p>
        </p:txBody>
      </p:sp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8A5F9ECA-059A-8205-E6E2-F43AAF23DA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976A7DE6-1F84-6514-009D-560C388C5C51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8ED79CC9-B4B2-0130-C7BD-69AE5CA926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59;p10">
            <a:extLst>
              <a:ext uri="{FF2B5EF4-FFF2-40B4-BE49-F238E27FC236}">
                <a16:creationId xmlns:a16="http://schemas.microsoft.com/office/drawing/2014/main" id="{74DC0FC6-2B89-678B-A155-E91C4DC21B4A}"/>
              </a:ext>
            </a:extLst>
          </p:cNvPr>
          <p:cNvSpPr/>
          <p:nvPr/>
        </p:nvSpPr>
        <p:spPr>
          <a:xfrm>
            <a:off x="855503" y="2403725"/>
            <a:ext cx="10480994" cy="4294356"/>
          </a:xfrm>
          <a:custGeom>
            <a:avLst/>
            <a:gdLst/>
            <a:ahLst/>
            <a:cxnLst/>
            <a:rect l="l" t="t" r="r" b="b"/>
            <a:pathLst>
              <a:path w="17384919" h="7552963" extrusionOk="0">
                <a:moveTo>
                  <a:pt x="0" y="0"/>
                </a:moveTo>
                <a:lnTo>
                  <a:pt x="17384918" y="0"/>
                </a:lnTo>
                <a:lnTo>
                  <a:pt x="17384918" y="7552962"/>
                </a:lnTo>
                <a:lnTo>
                  <a:pt x="0" y="7552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305" r="-330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250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55120E40-DCAE-BC99-79AE-75AA1685F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>
            <a:extLst>
              <a:ext uri="{FF2B5EF4-FFF2-40B4-BE49-F238E27FC236}">
                <a16:creationId xmlns:a16="http://schemas.microsoft.com/office/drawing/2014/main" id="{4AF57DD0-3B97-70B2-6A0F-D5A21AB55C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0975" y="1063625"/>
            <a:ext cx="9928225" cy="35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ts val="3600"/>
            </a:pPr>
            <a:r>
              <a:rPr lang="en-US" sz="3200" dirty="0">
                <a:solidFill>
                  <a:schemeClr val="bg1"/>
                </a:solidFill>
              </a:rPr>
              <a:t>What's in it for you?</a:t>
            </a:r>
            <a:br>
              <a:rPr lang="en-IN" dirty="0"/>
            </a:br>
            <a:endParaRPr dirty="0"/>
          </a:p>
        </p:txBody>
      </p:sp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308A1C30-F6A1-5F92-E6B3-5CC047016A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42EE24D6-7705-EEE7-97B8-D3EE8D5E780F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4C3E194C-390D-6EB9-D688-67308C836C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57C553-2503-EC0C-2934-CBA9657B0A03}"/>
              </a:ext>
            </a:extLst>
          </p:cNvPr>
          <p:cNvSpPr txBox="1"/>
          <p:nvPr/>
        </p:nvSpPr>
        <p:spPr>
          <a:xfrm>
            <a:off x="1579312" y="2813301"/>
            <a:ext cx="6794667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and trust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faster and work smarter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Accelerate time to resolution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manage unplanned work</a:t>
            </a:r>
          </a:p>
        </p:txBody>
      </p:sp>
    </p:spTree>
    <p:extLst>
      <p:ext uri="{BB962C8B-B14F-4D97-AF65-F5344CB8AC3E}">
        <p14:creationId xmlns:p14="http://schemas.microsoft.com/office/powerpoint/2010/main" val="82792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50B7F0AF-19F6-C797-591D-9EA00C5B6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>
            <a:extLst>
              <a:ext uri="{FF2B5EF4-FFF2-40B4-BE49-F238E27FC236}">
                <a16:creationId xmlns:a16="http://schemas.microsoft.com/office/drawing/2014/main" id="{0977B00E-A809-3EBB-8A9E-AF2C7FDB54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0975" y="1063625"/>
            <a:ext cx="9928225" cy="35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ts val="3600"/>
            </a:pPr>
            <a:r>
              <a:rPr lang="en-US" sz="3200" b="1" dirty="0">
                <a:solidFill>
                  <a:schemeClr val="lt1"/>
                </a:solidFill>
              </a:rPr>
              <a:t>DevOps Vs Agile</a:t>
            </a:r>
            <a:endParaRPr dirty="0"/>
          </a:p>
        </p:txBody>
      </p:sp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63701756-B30C-4EC9-392E-69FCFF7485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D92CE258-958C-90A7-E471-B75842D86467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DAE8E650-E181-CB14-8D30-5F519B7ADA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1EF40-B696-61B5-4BBA-2227D73F44A7}"/>
              </a:ext>
            </a:extLst>
          </p:cNvPr>
          <p:cNvSpPr txBox="1"/>
          <p:nvPr/>
        </p:nvSpPr>
        <p:spPr>
          <a:xfrm>
            <a:off x="1579312" y="2813301"/>
            <a:ext cx="6794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EA6CE4-DDEC-EC05-B316-654F9E546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558" y="2187573"/>
            <a:ext cx="8234529" cy="437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89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D9BA27C0-6D52-2A2F-C439-5765147F3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A0033DEC-DB1E-BF0C-689D-F70D511AFF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EB8D8A6C-CEE3-9B86-7C47-AF7B060A1FF0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3DE90B59-7308-E566-B2AD-6F3CA31A9E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4CC9ED-0952-B235-45A1-AF442E928C60}"/>
              </a:ext>
            </a:extLst>
          </p:cNvPr>
          <p:cNvSpPr txBox="1"/>
          <p:nvPr/>
        </p:nvSpPr>
        <p:spPr>
          <a:xfrm>
            <a:off x="1579312" y="2813301"/>
            <a:ext cx="6794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5CA6C3-8BE2-41DD-6258-E183569A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C36DD-3FFE-6BE1-2E54-4E4B8660C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12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17DB8823-493C-DC41-D5F7-6DE33ABD0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>
            <a:extLst>
              <a:ext uri="{FF2B5EF4-FFF2-40B4-BE49-F238E27FC236}">
                <a16:creationId xmlns:a16="http://schemas.microsoft.com/office/drawing/2014/main" id="{3BD7FFB6-07B5-F118-E088-A6CC68F06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0975" y="1063625"/>
            <a:ext cx="9928225" cy="35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ts val="3600"/>
            </a:pPr>
            <a:r>
              <a:rPr lang="en-US" sz="3200" b="1" dirty="0">
                <a:solidFill>
                  <a:schemeClr val="lt1"/>
                </a:solidFill>
              </a:rPr>
              <a:t>Percentage of Job Roles related to Devops </a:t>
            </a:r>
            <a:r>
              <a:rPr lang="en-US" sz="3200" b="1" dirty="0" err="1">
                <a:solidFill>
                  <a:schemeClr val="lt1"/>
                </a:solidFill>
              </a:rPr>
              <a:t>accross</a:t>
            </a:r>
            <a:r>
              <a:rPr lang="en-US" sz="3200" b="1" dirty="0">
                <a:solidFill>
                  <a:schemeClr val="lt1"/>
                </a:solidFill>
              </a:rPr>
              <a:t> Globe</a:t>
            </a:r>
            <a:endParaRPr dirty="0"/>
          </a:p>
        </p:txBody>
      </p:sp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B5F2FC8E-3C65-9547-B1E3-FA2DBFA68B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1F062E14-6E18-18EB-CDBB-F4C143B798F1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E2E14B87-2E03-B392-97BE-75075A5289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5AD4EC-D5E4-6404-515F-A8B71D2983AA}"/>
              </a:ext>
            </a:extLst>
          </p:cNvPr>
          <p:cNvSpPr txBox="1"/>
          <p:nvPr/>
        </p:nvSpPr>
        <p:spPr>
          <a:xfrm>
            <a:off x="1579312" y="2813301"/>
            <a:ext cx="6794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C1913-6B7E-EF43-4427-F93CF60A3B05}"/>
              </a:ext>
            </a:extLst>
          </p:cNvPr>
          <p:cNvSpPr txBox="1"/>
          <p:nvPr/>
        </p:nvSpPr>
        <p:spPr>
          <a:xfrm>
            <a:off x="3048000" y="2403725"/>
            <a:ext cx="6096000" cy="2217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"/>
              <a:buFont typeface="Arial"/>
              <a:buNone/>
            </a:pPr>
            <a:r>
              <a:rPr lang="en-US" sz="6600" b="1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NEARLY 70% OF </a:t>
            </a:r>
            <a:endParaRPr lang="en-US" sz="6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4;p12">
            <a:extLst>
              <a:ext uri="{FF2B5EF4-FFF2-40B4-BE49-F238E27FC236}">
                <a16:creationId xmlns:a16="http://schemas.microsoft.com/office/drawing/2014/main" id="{F4AE3C50-2583-5611-609F-3500F8BC1E7E}"/>
              </a:ext>
            </a:extLst>
          </p:cNvPr>
          <p:cNvSpPr txBox="1"/>
          <p:nvPr/>
        </p:nvSpPr>
        <p:spPr>
          <a:xfrm>
            <a:off x="1039393" y="4621448"/>
            <a:ext cx="10751388" cy="1833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4"/>
              <a:buFont typeface="Arial"/>
              <a:buNone/>
            </a:pPr>
            <a:r>
              <a:rPr lang="en-US" sz="4254" b="1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Techies work relates to  the stream of </a:t>
            </a:r>
            <a:r>
              <a:rPr lang="en-US" sz="4254" b="1" i="0" u="none" strike="noStrike" cap="none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devops</a:t>
            </a:r>
            <a:endParaRPr sz="4254" b="1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68955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180AB668-6FFC-6842-16C8-43A298D30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>
            <a:extLst>
              <a:ext uri="{FF2B5EF4-FFF2-40B4-BE49-F238E27FC236}">
                <a16:creationId xmlns:a16="http://schemas.microsoft.com/office/drawing/2014/main" id="{01214FF4-2047-2866-F175-3390D954C0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0975" y="1063625"/>
            <a:ext cx="9928225" cy="35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ts val="3600"/>
            </a:pPr>
            <a:r>
              <a:rPr lang="en-US" sz="3200" b="1" dirty="0">
                <a:solidFill>
                  <a:schemeClr val="lt1"/>
                </a:solidFill>
              </a:rPr>
              <a:t>Most Demanding Roles in India</a:t>
            </a:r>
          </a:p>
        </p:txBody>
      </p:sp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EF3954D0-7695-EBDB-D13C-C4A31F6806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5A5CB0A3-4C35-4CE4-0A50-39638AA405A7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24741422-6B0F-CBF0-662F-C478EA4484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EB9C40-3CCB-B83D-8278-D64901E2DE61}"/>
              </a:ext>
            </a:extLst>
          </p:cNvPr>
          <p:cNvSpPr txBox="1"/>
          <p:nvPr/>
        </p:nvSpPr>
        <p:spPr>
          <a:xfrm>
            <a:off x="1579312" y="2813301"/>
            <a:ext cx="6794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B9DE8-6D0F-0461-C5D6-6C37D332AF9D}"/>
              </a:ext>
            </a:extLst>
          </p:cNvPr>
          <p:cNvSpPr txBox="1"/>
          <p:nvPr/>
        </p:nvSpPr>
        <p:spPr>
          <a:xfrm>
            <a:off x="1700880" y="2417176"/>
            <a:ext cx="8742947" cy="313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40025"/>
              </a:lnSpc>
              <a:buSzPts val="4732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1. Cloud Security Analyst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40025"/>
              </a:lnSpc>
              <a:buSzPts val="4732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2. Cloud Engineer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40025"/>
              </a:lnSpc>
              <a:buSzPts val="4732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3. Cloud Administrator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40025"/>
              </a:lnSpc>
              <a:buSzPts val="4732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4. Devops Engineer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40025"/>
              </a:lnSpc>
              <a:buSzPts val="4732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5. Devops Administrator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40025"/>
              </a:lnSpc>
              <a:buSzPts val="4732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6.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DevSecOps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Engineer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8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B8E6677B-5B40-2A7F-60E2-A232ECEE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>
            <a:extLst>
              <a:ext uri="{FF2B5EF4-FFF2-40B4-BE49-F238E27FC236}">
                <a16:creationId xmlns:a16="http://schemas.microsoft.com/office/drawing/2014/main" id="{DFB689C5-45B0-0EFE-92AE-5DB0847B53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0975" y="1063625"/>
            <a:ext cx="9928225" cy="35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ts val="3600"/>
            </a:pPr>
            <a:r>
              <a:rPr lang="en-US" sz="1800" b="1" dirty="0">
                <a:solidFill>
                  <a:schemeClr val="lt1"/>
                </a:solidFill>
              </a:rPr>
              <a:t>MEASURING YOUR SUCCESS IF OPTING DEVOPS AS YOUR CAREER</a:t>
            </a:r>
          </a:p>
        </p:txBody>
      </p:sp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5D583359-E695-B798-1D38-6DB051E50A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F578FFFE-6A57-4312-B986-8F6244AF6648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F44992D3-991B-0F7A-BFE8-8501789336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8;p14">
            <a:extLst>
              <a:ext uri="{FF2B5EF4-FFF2-40B4-BE49-F238E27FC236}">
                <a16:creationId xmlns:a16="http://schemas.microsoft.com/office/drawing/2014/main" id="{7E225E2D-0E88-3688-CDC6-E0D38A46435C}"/>
              </a:ext>
            </a:extLst>
          </p:cNvPr>
          <p:cNvSpPr/>
          <p:nvPr/>
        </p:nvSpPr>
        <p:spPr>
          <a:xfrm>
            <a:off x="530224" y="2403724"/>
            <a:ext cx="11131551" cy="4193381"/>
          </a:xfrm>
          <a:custGeom>
            <a:avLst/>
            <a:gdLst/>
            <a:ahLst/>
            <a:cxnLst/>
            <a:rect l="l" t="t" r="r" b="b"/>
            <a:pathLst>
              <a:path w="14981087" h="7074211" extrusionOk="0">
                <a:moveTo>
                  <a:pt x="0" y="0"/>
                </a:moveTo>
                <a:lnTo>
                  <a:pt x="14981087" y="0"/>
                </a:lnTo>
                <a:lnTo>
                  <a:pt x="14981087" y="7074210"/>
                </a:lnTo>
                <a:lnTo>
                  <a:pt x="0" y="7074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7696" b="-13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61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>
            <a:spLocks noGrp="1"/>
          </p:cNvSpPr>
          <p:nvPr>
            <p:ph type="title"/>
          </p:nvPr>
        </p:nvSpPr>
        <p:spPr>
          <a:xfrm>
            <a:off x="1828800" y="996950"/>
            <a:ext cx="8331200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82" name="Google Shape;82;p2"/>
          <p:cNvSpPr txBox="1">
            <a:spLocks noGrp="1"/>
          </p:cNvSpPr>
          <p:nvPr>
            <p:ph type="body" idx="1"/>
          </p:nvPr>
        </p:nvSpPr>
        <p:spPr>
          <a:xfrm>
            <a:off x="1254125" y="2370137"/>
            <a:ext cx="4378325" cy="430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Day-01</a:t>
            </a:r>
            <a:endParaRPr dirty="0"/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dirty="0"/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perspective </a:t>
            </a:r>
            <a:endParaRPr dirty="0"/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subject</a:t>
            </a:r>
            <a:endParaRPr dirty="0"/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subject is important</a:t>
            </a:r>
            <a:endParaRPr dirty="0"/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 World Applications</a:t>
            </a:r>
            <a:endParaRPr dirty="0"/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Objectives</a:t>
            </a:r>
            <a:endParaRPr dirty="0"/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Pre-requisites</a:t>
            </a:r>
            <a:endParaRPr dirty="0"/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Outcomes</a:t>
            </a:r>
            <a:endParaRPr dirty="0"/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CO-PO mapping</a:t>
            </a:r>
            <a:endParaRPr dirty="0"/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Quiz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040"/>
              <a:buFont typeface="Noto Sans Symbols"/>
              <a:buNone/>
            </a:pPr>
            <a:endParaRPr sz="1300" b="0" i="0" u="none" strike="noStrike" cap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040"/>
              <a:buFont typeface="Noto Sans Symbols"/>
              <a:buNone/>
            </a:pPr>
            <a:endParaRPr sz="1300" b="0" i="0" u="none" strike="noStrike" cap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040"/>
              <a:buFont typeface="Noto Sans Symbols"/>
              <a:buNone/>
            </a:pPr>
            <a:endParaRPr sz="1300" b="0" i="0" u="none" strike="noStrike" cap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 strike="noStrike" cap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40"/>
              <a:buFont typeface="Noto Sans Symbols"/>
              <a:buNone/>
            </a:pPr>
            <a:endParaRPr sz="1300" b="0" i="0" u="none" strike="noStrike" cap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 strike="noStrike" cap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 strike="noStrike" cap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0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2" descr="C:\Users\Mahesh Kumar Jha\Downloads\CMRIT NEW LOGO-01.png"/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 txBox="1"/>
          <p:nvPr/>
        </p:nvSpPr>
        <p:spPr>
          <a:xfrm>
            <a:off x="6181725" y="2490787"/>
            <a:ext cx="4646612" cy="294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Times New Roman"/>
              <a:buNone/>
            </a:pPr>
            <a:r>
              <a:rPr lang="en-US" sz="2400" b="1" i="0" u="none" strike="noStrike" cap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Day-02</a:t>
            </a:r>
            <a:endParaRPr sz="1800" b="1" i="0" u="none" strike="noStrike" cap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Textbooks and Reference books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Plan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 Plan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Expected classroom behavior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useful links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3040"/>
              <a:buFont typeface="Noto Sans Symbols"/>
              <a:buNone/>
            </a:pPr>
            <a:endParaRPr sz="1800" b="0" i="0" u="none" strike="noStrike" cap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</a:pPr>
            <a:endParaRPr sz="5300" b="0" i="0" u="none" strike="noStrike" cap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 strike="noStrike" cap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endParaRPr sz="4600" b="0" i="0" u="none" strike="noStrike" cap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endParaRPr sz="4600" b="0" i="0" u="none" strike="noStrike" cap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sz="4600" b="0" i="0" u="none" strike="noStrike" cap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4C46AF7D-708A-9D4A-9E70-9D38D1FC2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>
            <a:extLst>
              <a:ext uri="{FF2B5EF4-FFF2-40B4-BE49-F238E27FC236}">
                <a16:creationId xmlns:a16="http://schemas.microsoft.com/office/drawing/2014/main" id="{938531E6-9CA2-3DF4-4A86-91B1CB2BCE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0975" y="1063625"/>
            <a:ext cx="9928225" cy="35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ts val="3600"/>
            </a:pPr>
            <a:r>
              <a:rPr lang="en-US" sz="3200" b="1" dirty="0">
                <a:solidFill>
                  <a:schemeClr val="lt1"/>
                </a:solidFill>
              </a:rPr>
              <a:t>Experiments</a:t>
            </a:r>
            <a:br>
              <a:rPr lang="en-US" sz="3200" b="1" dirty="0">
                <a:solidFill>
                  <a:schemeClr val="lt1"/>
                </a:solidFill>
              </a:rPr>
            </a:br>
            <a:endParaRPr lang="en-US" sz="3200" b="1" dirty="0">
              <a:solidFill>
                <a:schemeClr val="lt1"/>
              </a:solidFill>
            </a:endParaRPr>
          </a:p>
        </p:txBody>
      </p:sp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18AFF9AD-AA71-29D4-3212-C1F6551743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82D94F93-BEEB-A4C3-C7A1-262896ED642A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8C15E52F-5F1B-FC1A-E6B5-A79E465F93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0501D6-C10D-B751-A5AC-BC90707C9413}"/>
              </a:ext>
            </a:extLst>
          </p:cNvPr>
          <p:cNvSpPr txBox="1"/>
          <p:nvPr/>
        </p:nvSpPr>
        <p:spPr>
          <a:xfrm>
            <a:off x="577516" y="2403725"/>
            <a:ext cx="112715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 Introduction to Maven and Gradle: Overview of Build Automation Tools, Key Differences Between Maven and Gradle, Installation and Setup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 Working with Maven: Creating a Maven Project, Understanding the POM File, Dependency Management and Plugins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3 Working with Gradle: Setting Up a Gradle Project, Understanding Build Scripts(Groovy and Kotlin DSL), Dependency Management and Task Automation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4 Practical Exercise: Build and Run a Java Application with Maven, Migrate the Same Application to Gradle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78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FF910532-DB5B-6412-7B12-157172055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>
            <a:extLst>
              <a:ext uri="{FF2B5EF4-FFF2-40B4-BE49-F238E27FC236}">
                <a16:creationId xmlns:a16="http://schemas.microsoft.com/office/drawing/2014/main" id="{788A964B-78C2-3FAB-281E-CAC31CE08E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0975" y="1063625"/>
            <a:ext cx="9928225" cy="35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ts val="3600"/>
            </a:pPr>
            <a:r>
              <a:rPr lang="en-US" sz="3200" b="1" dirty="0">
                <a:solidFill>
                  <a:schemeClr val="lt1"/>
                </a:solidFill>
              </a:rPr>
              <a:t>Experiments</a:t>
            </a:r>
            <a:br>
              <a:rPr lang="en-US" sz="3200" b="1" dirty="0">
                <a:solidFill>
                  <a:schemeClr val="lt1"/>
                </a:solidFill>
              </a:rPr>
            </a:br>
            <a:endParaRPr lang="en-US" sz="3200" b="1" dirty="0">
              <a:solidFill>
                <a:schemeClr val="lt1"/>
              </a:solidFill>
            </a:endParaRPr>
          </a:p>
        </p:txBody>
      </p:sp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2A41D762-8CB9-9DC1-4CFA-03B6E2CC23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A74814CB-F6A8-A529-CD38-B2E52B4AE820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87F4F38A-092D-BE5D-6EAA-E72CD04862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929418-F0B9-0C68-672C-CBA9B2F4AEC4}"/>
              </a:ext>
            </a:extLst>
          </p:cNvPr>
          <p:cNvSpPr txBox="1"/>
          <p:nvPr/>
        </p:nvSpPr>
        <p:spPr>
          <a:xfrm>
            <a:off x="577516" y="2403725"/>
            <a:ext cx="1127158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Introduction to Jenkins: What is Jenkins?, Installing Jenkins on Local or Cloud Environment, Configuring Jenkins for First Use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Continuous Integration with Jenkins: Setting Up a CI Pipeline, Integrating Jenkins with Maven/Gradle, Running Automated Builds and Tests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Configuration Management with Ansible: Basics of Ansible: Inventory,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Playbooks, and Modules, Automating Server Configurations with Playbooks, Hands-On: Writing and Running a Basic Playbook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Practical Exercise: Set Up a Jenkins CI Pipeline for a Maven Project,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Ansible to Deploy Artifacts Generated by Jenkins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Introduction to Azure DevOps: Overview of Azure DevOps Services, Setting Up an Azure DevOps Account and Project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15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3B9A5627-72E1-1979-DB16-B2418D703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>
            <a:extLst>
              <a:ext uri="{FF2B5EF4-FFF2-40B4-BE49-F238E27FC236}">
                <a16:creationId xmlns:a16="http://schemas.microsoft.com/office/drawing/2014/main" id="{0D3547C4-98AB-9E6A-6C54-CC151D1926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0975" y="1063625"/>
            <a:ext cx="9928225" cy="35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ts val="3600"/>
            </a:pPr>
            <a:r>
              <a:rPr lang="en-US" sz="3200" b="1" dirty="0">
                <a:solidFill>
                  <a:schemeClr val="lt1"/>
                </a:solidFill>
              </a:rPr>
              <a:t>Experiments</a:t>
            </a:r>
            <a:br>
              <a:rPr lang="en-US" sz="3200" b="1" dirty="0">
                <a:solidFill>
                  <a:schemeClr val="lt1"/>
                </a:solidFill>
              </a:rPr>
            </a:br>
            <a:endParaRPr lang="en-US" sz="3200" b="1" dirty="0">
              <a:solidFill>
                <a:schemeClr val="lt1"/>
              </a:solidFill>
            </a:endParaRPr>
          </a:p>
        </p:txBody>
      </p:sp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36E63C9B-0028-B6BF-7E1B-BFCE619949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102BE2E2-F570-BC77-1A6E-66D316C541A2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8CB67445-4D8F-70F4-F6A8-A15EFAC571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B4AEF-A496-B37E-BFBC-C50081927B11}"/>
              </a:ext>
            </a:extLst>
          </p:cNvPr>
          <p:cNvSpPr txBox="1"/>
          <p:nvPr/>
        </p:nvSpPr>
        <p:spPr>
          <a:xfrm>
            <a:off x="577516" y="2403725"/>
            <a:ext cx="112715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10 Creating Build Pipelines: Building a Maven/Gradle Project with Azure Pipelines, Integrating Code Repositories (e.g., GitHub, Azure Repos), Running Unit Tests and Generating Reports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11 Creating Release Pipelines: Deploying Applications to Azure App Services, Managing Secrets and Configuration with Azure Key Vault, Hands-On: Continuous Deployment with Azure Pipelines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12 Practical Exercise and Wrap-Up: Build and Deploy a Complete DevOps Pipeline, Discussion on Best Practices and Q&amp;A</a:t>
            </a:r>
          </a:p>
        </p:txBody>
      </p:sp>
    </p:spTree>
    <p:extLst>
      <p:ext uri="{BB962C8B-B14F-4D97-AF65-F5344CB8AC3E}">
        <p14:creationId xmlns:p14="http://schemas.microsoft.com/office/powerpoint/2010/main" val="3185562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043831BE-4447-F4B8-B327-F76CA84C9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4765B19B-8F0E-D901-BD27-65EB589CAA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255CDB0F-792C-5A03-B171-972A066712B7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EC99AEEC-D1A3-4899-872A-B8BCE0B0DE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A86179-7A6F-6DBE-8AD6-D38503CCD1D4}"/>
              </a:ext>
            </a:extLst>
          </p:cNvPr>
          <p:cNvSpPr txBox="1"/>
          <p:nvPr/>
        </p:nvSpPr>
        <p:spPr>
          <a:xfrm>
            <a:off x="577516" y="2403725"/>
            <a:ext cx="112715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At the end of the course the student will be able to: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Demonstrate different actions performed through Version control tools like Git.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Perform Continuous Integration and Continuous Testing and Continuous Deployment using Jenkins by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building and automating test cases using Maven &amp; Gradle.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Experiment with configuration management using Ansible.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Demonstrate Cloud-based DevOps tools using Azure DevOps.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C0E434-43D6-BACE-8B4C-0355B49B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1498600"/>
            <a:ext cx="8761412" cy="182562"/>
          </a:xfrm>
        </p:spPr>
        <p:txBody>
          <a:bodyPr/>
          <a:lstStyle/>
          <a:p>
            <a:pPr lvl="0" algn="ctr"/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Course outcomes (Course Skill Set)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</a:b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62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C421972B-838D-C597-DBDE-20244FF9F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6EAB9948-8B15-0BE9-5510-70D988E649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494A1DFA-A952-ED34-4804-E2FA8CB4DFC3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E45DCD2D-47F8-8A59-A29F-3A3A5BEB41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7B29CD-E38C-7A9D-CF06-B39DE27A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1498600"/>
            <a:ext cx="8761412" cy="182562"/>
          </a:xfrm>
        </p:spPr>
        <p:txBody>
          <a:bodyPr/>
          <a:lstStyle/>
          <a:p>
            <a:pPr lvl="0" algn="ctr"/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</a:b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A6BCC-B846-B117-4DC7-752FF4CED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0"/>
            <a:ext cx="12293599" cy="58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0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2FE1E273-A452-90CE-CBEF-51EA60BE4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E9FC5130-CA4C-15DE-9067-DE1201870D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CD590FAA-51DE-F3BD-72B8-610037E100EB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2F47E630-FE05-311F-CBEE-530869C32D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708685-687C-45C5-9F98-CBA6BAB0D4E0}"/>
              </a:ext>
            </a:extLst>
          </p:cNvPr>
          <p:cNvSpPr txBox="1"/>
          <p:nvPr/>
        </p:nvSpPr>
        <p:spPr>
          <a:xfrm>
            <a:off x="577516" y="2403725"/>
            <a:ext cx="112715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The weightage of Continuous Internal Evaluation (CIE) is 50% and for Semester End Exam (SEE) is 50%.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The minimum passing mark for the CIE is 40% of the maximum marks (20 marks out of 50) and for the SEE minimum passing mark is 35% of the maximum marks (18 out of 50 marks).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 student shall be deemed to have satisfied the academic requirements and earned the credits allotted to each subject/course if the student secures a minimum of 40% (40 marks out of 100) in the sum total of the CIE(Continuous Internal Evaluation) and SEE (Semester End Examination) taken together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056E4D-46DB-447D-08C4-B44B4632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1498600"/>
            <a:ext cx="8761412" cy="182562"/>
          </a:xfrm>
        </p:spPr>
        <p:txBody>
          <a:bodyPr/>
          <a:lstStyle/>
          <a:p>
            <a:pPr lvl="0" algn="ctr"/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Assessment Details (both CIE and SEE)</a:t>
            </a:r>
          </a:p>
        </p:txBody>
      </p:sp>
    </p:spTree>
    <p:extLst>
      <p:ext uri="{BB962C8B-B14F-4D97-AF65-F5344CB8AC3E}">
        <p14:creationId xmlns:p14="http://schemas.microsoft.com/office/powerpoint/2010/main" val="760405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C3EC9F9B-0D5D-E54E-BD07-A3F245106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9D44C3E9-D39C-834C-1A1C-E4780693B7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E838B33F-3B28-9353-3277-DCE4C53D3E31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F6311FE1-0FED-F425-C587-50B5A9B4F4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233D09-592A-5FDD-05C3-22C162F3E2D3}"/>
              </a:ext>
            </a:extLst>
          </p:cNvPr>
          <p:cNvSpPr txBox="1"/>
          <p:nvPr/>
        </p:nvSpPr>
        <p:spPr>
          <a:xfrm>
            <a:off x="530225" y="2213225"/>
            <a:ext cx="1127158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CIE marks for the practical course are 50 Marks.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The split-up of CIE marks for record/ journal and test are in the ratio 60:40.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Each experiment is to be evaluated for conduction with an observation sheet and record write-up. 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Record should contain all the specified experiments in the syllabus and each experiment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write-up will be evaluated for 10 marks.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Total marks scored by the students are scaled down to 30 marks (60% of maximum marks).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Weightage to be given for neatness and submission of record/write-up on time.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Department shall conduct a test of 100 marks after the completion of all the experiments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listed in the syllabus.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In a test, test write-up, conduction of experiment, acceptable result, and procedural knowledge will carry a weightage of 60% and the rest 40% for viva-voce.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The suitable rubrics can be designed to evaluate each student’s performance and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learningability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The marks scored shall be scaled down to 20 marks (40% of the maximum marks).</a:t>
            </a:r>
          </a:p>
          <a:p>
            <a:pPr lvl="0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The Sum of scaled-down marks scored in the report write-up/journal and marks of a test is the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 CIE marks scored by the student.</a:t>
            </a:r>
          </a:p>
          <a:p>
            <a:pPr lvl="0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FDE6C1-5F97-CE33-74A6-4EC856CA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75" y="1259806"/>
            <a:ext cx="8761412" cy="568994"/>
          </a:xfrm>
        </p:spPr>
        <p:txBody>
          <a:bodyPr/>
          <a:lstStyle/>
          <a:p>
            <a:pPr lvl="0" algn="ctr"/>
            <a:r>
              <a:rPr lang="en-US" sz="32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Continuous Internal Evaluation (CIE)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7112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984613A3-356F-221E-91EA-B97E195A0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0795C071-7FB0-D8EE-3B99-91A6E2F441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C9BC5352-5F0E-3405-699F-B91573E3231D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A8A50574-A92B-09D6-A566-61AA3D7D45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EE7616-4C5A-A013-E723-119D0ACAA857}"/>
              </a:ext>
            </a:extLst>
          </p:cNvPr>
          <p:cNvSpPr txBox="1"/>
          <p:nvPr/>
        </p:nvSpPr>
        <p:spPr>
          <a:xfrm>
            <a:off x="530225" y="2213225"/>
            <a:ext cx="1127158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CIE marks for the practical course are 50 Marks.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The split-up of CIE marks for record/ journal and test are in the ratio 60:40.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Each experiment is to be evaluated for conduction with an observation sheet and record write-up. 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Record should contain all the specified experiments in the syllabus and each experiment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write-up will be evaluated for 10 marks.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Total marks scored by the students are scaled down to 30 marks (60% of maximum marks).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Weightage to be given for neatness and submission of record/write-up on time.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Department shall conduct a test of 100 marks after the completion of all the experiments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listed in the syllabus.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In a test, test write-up, conduction of experiment, acceptable result, and procedural knowledge will carry a weightage of 60% and the rest 40% for viva-voce.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The suitable rubrics can be designed to evaluate each student’s performance and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learningability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● The marks scored shall be scaled down to 20 marks (40% of the maximum marks).</a:t>
            </a:r>
          </a:p>
          <a:p>
            <a:pPr lvl="0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The Sum of scaled-down marks scored in the report write-up/journal and marks of a test is the</a:t>
            </a:r>
          </a:p>
          <a:p>
            <a:pPr lvl="0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 CIE marks scored by the student.</a:t>
            </a:r>
          </a:p>
          <a:p>
            <a:pPr lvl="0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B026B5-0B6E-9517-6F4C-E149409F3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75" y="1259806"/>
            <a:ext cx="8761412" cy="568994"/>
          </a:xfrm>
        </p:spPr>
        <p:txBody>
          <a:bodyPr/>
          <a:lstStyle/>
          <a:p>
            <a:pPr lvl="0" algn="ctr"/>
            <a:r>
              <a:rPr lang="en-US" sz="32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Continuous Internal Evaluation (CIE)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2731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4"/>
          <p:cNvSpPr txBox="1">
            <a:spLocks noGrp="1"/>
          </p:cNvSpPr>
          <p:nvPr>
            <p:ph type="title"/>
          </p:nvPr>
        </p:nvSpPr>
        <p:spPr>
          <a:xfrm>
            <a:off x="283573" y="438895"/>
            <a:ext cx="1096883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00" tIns="54375" rIns="108800" bIns="543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</a:pPr>
            <a:r>
              <a:rPr lang="en-US" dirty="0"/>
              <a:t>  Prerequisite for the course</a:t>
            </a:r>
            <a:endParaRPr dirty="0"/>
          </a:p>
        </p:txBody>
      </p:sp>
      <p:sp>
        <p:nvSpPr>
          <p:cNvPr id="99" name="Google Shape;99;p54"/>
          <p:cNvSpPr txBox="1">
            <a:spLocks noGrp="1"/>
          </p:cNvSpPr>
          <p:nvPr>
            <p:ph type="body" idx="1"/>
          </p:nvPr>
        </p:nvSpPr>
        <p:spPr>
          <a:xfrm>
            <a:off x="458140" y="2267888"/>
            <a:ext cx="6849186" cy="42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00" tIns="54375" rIns="108800" bIns="54375" anchor="t" anchorCtr="0">
            <a:noAutofit/>
          </a:bodyPr>
          <a:lstStyle/>
          <a:p>
            <a:pPr marL="408030" lvl="0" indent="-40803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00"/>
              <a:buNone/>
            </a:pPr>
            <a:endParaRPr sz="2200" dirty="0"/>
          </a:p>
          <a:p>
            <a:pPr marL="408030" lvl="0" indent="-21756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2200" dirty="0"/>
          </a:p>
        </p:txBody>
      </p:sp>
      <p:sp>
        <p:nvSpPr>
          <p:cNvPr id="100" name="Google Shape;100;p54"/>
          <p:cNvSpPr/>
          <p:nvPr/>
        </p:nvSpPr>
        <p:spPr>
          <a:xfrm>
            <a:off x="7811713" y="6388349"/>
            <a:ext cx="3776122" cy="30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Attend </a:t>
            </a:r>
            <a:r>
              <a:rPr lang="en-US" u="sng" dirty="0">
                <a:solidFill>
                  <a:schemeClr val="dk1"/>
                </a:solidFill>
              </a:rPr>
              <a:t>labs 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avoid being sad and stay happy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54" descr="C:\Users\user\Downloads\boy-girl-with-happy-face\2924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5634" y="4207859"/>
            <a:ext cx="2657394" cy="20152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54"/>
          <p:cNvGrpSpPr/>
          <p:nvPr/>
        </p:nvGrpSpPr>
        <p:grpSpPr>
          <a:xfrm>
            <a:off x="8785585" y="2439035"/>
            <a:ext cx="1787443" cy="1766073"/>
            <a:chOff x="8366078" y="1686403"/>
            <a:chExt cx="1787857" cy="1766482"/>
          </a:xfrm>
        </p:grpSpPr>
        <p:pic>
          <p:nvPicPr>
            <p:cNvPr id="104" name="Google Shape;104;p54" descr="C:\Users\user\Downloads\hand-drawn-bored-cartoon-illustration\9005137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76768" y="1686403"/>
              <a:ext cx="1752832" cy="175283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5" name="Google Shape;105;p54"/>
            <p:cNvCxnSpPr/>
            <p:nvPr/>
          </p:nvCxnSpPr>
          <p:spPr>
            <a:xfrm>
              <a:off x="8407021" y="1705970"/>
              <a:ext cx="1746913" cy="1719618"/>
            </a:xfrm>
            <a:prstGeom prst="straightConnector1">
              <a:avLst/>
            </a:prstGeom>
            <a:noFill/>
            <a:ln w="222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" name="Google Shape;106;p54"/>
            <p:cNvCxnSpPr/>
            <p:nvPr/>
          </p:nvCxnSpPr>
          <p:spPr>
            <a:xfrm rot="-5400000">
              <a:off x="8366077" y="1692323"/>
              <a:ext cx="1760562" cy="1760561"/>
            </a:xfrm>
            <a:prstGeom prst="straightConnector1">
              <a:avLst/>
            </a:prstGeom>
            <a:noFill/>
            <a:ln w="222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32289D2-62C9-9BDB-B76D-7B9181613940}"/>
              </a:ext>
            </a:extLst>
          </p:cNvPr>
          <p:cNvSpPr txBox="1"/>
          <p:nvPr/>
        </p:nvSpPr>
        <p:spPr>
          <a:xfrm>
            <a:off x="575320" y="2310025"/>
            <a:ext cx="69965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Basic computer knowledge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of Operating Systems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(Linux basics preferred)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Basic networking concepts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(IP, ports, protocols)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Basic programming or scripting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(Python / Shell is enough)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software development basics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(how code is written and tested)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Note:-Basic knowledge of Linux, networking, programming, and software development is required for a DevOps course.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1450975" y="998537"/>
            <a:ext cx="992822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Students' perspective</a:t>
            </a:r>
            <a:endParaRPr dirty="0"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471487" y="2354262"/>
            <a:ext cx="5889625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lang="en-US" sz="2800" b="0" i="0" u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introducing themselves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lang="en-US" sz="2800" b="0" i="0" u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Expectations – Questions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960"/>
              <a:buFont typeface="Noto Sans Symbols"/>
              <a:buNone/>
            </a:pPr>
            <a:endParaRPr sz="112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4" descr="C:\Users\Mahesh Kumar Jha\Downloads\CMRIT NEW LOGO-01.png"/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5142" y="2354261"/>
            <a:ext cx="3135145" cy="27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B2849B66-3D2A-B0D4-C829-E8C305C08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>
            <a:extLst>
              <a:ext uri="{FF2B5EF4-FFF2-40B4-BE49-F238E27FC236}">
                <a16:creationId xmlns:a16="http://schemas.microsoft.com/office/drawing/2014/main" id="{62DE3C82-76CE-C301-90A4-04D06A53FD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0975" y="998537"/>
            <a:ext cx="992822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3600"/>
            </a:pPr>
            <a:r>
              <a:rPr lang="en-US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is Cloud?</a:t>
            </a:r>
            <a:br>
              <a:rPr lang="en-US"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5ADA406A-43FE-1661-E616-C053E8282E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A4D929A2-15DE-2C5B-39DB-CACB940EC897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9D649A02-E73A-FEED-088C-6006F7911E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9FAD8A-1D88-431A-53F4-26865DE355B3}"/>
              </a:ext>
            </a:extLst>
          </p:cNvPr>
          <p:cNvSpPr txBox="1"/>
          <p:nvPr/>
        </p:nvSpPr>
        <p:spPr>
          <a:xfrm>
            <a:off x="530225" y="2532062"/>
            <a:ext cx="6592470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The cloud is a metaphor for a global network of remote servers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a 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single ecosystem, commonly associated with the Internet.</a:t>
            </a:r>
            <a:endParaRPr lang="en-US" sz="2800" b="0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Google Shape;85;p3">
            <a:extLst>
              <a:ext uri="{FF2B5EF4-FFF2-40B4-BE49-F238E27FC236}">
                <a16:creationId xmlns:a16="http://schemas.microsoft.com/office/drawing/2014/main" id="{7C56B019-3B08-5643-F377-52A10EA45946}"/>
              </a:ext>
            </a:extLst>
          </p:cNvPr>
          <p:cNvSpPr/>
          <p:nvPr/>
        </p:nvSpPr>
        <p:spPr>
          <a:xfrm>
            <a:off x="8018126" y="2613851"/>
            <a:ext cx="3894835" cy="3490336"/>
          </a:xfrm>
          <a:custGeom>
            <a:avLst/>
            <a:gdLst/>
            <a:ahLst/>
            <a:cxnLst/>
            <a:rect l="l" t="t" r="r" b="b"/>
            <a:pathLst>
              <a:path w="1158756" h="992899" extrusionOk="0">
                <a:moveTo>
                  <a:pt x="68316" y="0"/>
                </a:moveTo>
                <a:lnTo>
                  <a:pt x="1090440" y="0"/>
                </a:lnTo>
                <a:cubicBezTo>
                  <a:pt x="1128170" y="0"/>
                  <a:pt x="1158756" y="30586"/>
                  <a:pt x="1158756" y="68316"/>
                </a:cubicBezTo>
                <a:lnTo>
                  <a:pt x="1158756" y="924583"/>
                </a:lnTo>
                <a:cubicBezTo>
                  <a:pt x="1158756" y="942702"/>
                  <a:pt x="1151559" y="960078"/>
                  <a:pt x="1138747" y="972890"/>
                </a:cubicBezTo>
                <a:cubicBezTo>
                  <a:pt x="1125935" y="985702"/>
                  <a:pt x="1108558" y="992899"/>
                  <a:pt x="1090440" y="992899"/>
                </a:cubicBezTo>
                <a:lnTo>
                  <a:pt x="68316" y="992899"/>
                </a:lnTo>
                <a:cubicBezTo>
                  <a:pt x="50198" y="992899"/>
                  <a:pt x="32821" y="985702"/>
                  <a:pt x="20009" y="972890"/>
                </a:cubicBezTo>
                <a:cubicBezTo>
                  <a:pt x="7198" y="960078"/>
                  <a:pt x="0" y="942702"/>
                  <a:pt x="0" y="924583"/>
                </a:cubicBezTo>
                <a:lnTo>
                  <a:pt x="0" y="68316"/>
                </a:lnTo>
                <a:cubicBezTo>
                  <a:pt x="0" y="50198"/>
                  <a:pt x="7198" y="32821"/>
                  <a:pt x="20009" y="20009"/>
                </a:cubicBezTo>
                <a:cubicBezTo>
                  <a:pt x="32821" y="7198"/>
                  <a:pt x="50198" y="0"/>
                  <a:pt x="68316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4182" r="-14180"/>
            </a:stretch>
          </a:blipFill>
          <a:ln w="180975" cap="rnd" cmpd="sng">
            <a:solidFill>
              <a:srgbClr val="FF41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811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>
            <a:spLocks noGrp="1"/>
          </p:cNvSpPr>
          <p:nvPr>
            <p:ph type="title"/>
          </p:nvPr>
        </p:nvSpPr>
        <p:spPr>
          <a:xfrm>
            <a:off x="1504950" y="906462"/>
            <a:ext cx="99282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0" i="0" u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Expected </a:t>
            </a:r>
            <a:r>
              <a:rPr lang="en-US" dirty="0"/>
              <a:t>Lab </a:t>
            </a:r>
            <a:r>
              <a:rPr lang="en-US" sz="3600" b="0" i="0" u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behaviour</a:t>
            </a:r>
            <a:endParaRPr dirty="0"/>
          </a:p>
        </p:txBody>
      </p:sp>
      <p:sp>
        <p:nvSpPr>
          <p:cNvPr id="242" name="Google Shape;242;p21"/>
          <p:cNvSpPr txBox="1">
            <a:spLocks noGrp="1"/>
          </p:cNvSpPr>
          <p:nvPr>
            <p:ph type="body" idx="1"/>
          </p:nvPr>
        </p:nvSpPr>
        <p:spPr>
          <a:xfrm>
            <a:off x="471487" y="2354262"/>
            <a:ext cx="10961687" cy="348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1" descr="C:\Users\Mahesh Kumar Jha\Downloads\CMRIT NEW LOGO-01.png"/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666355-972A-7118-FFFB-D6A2A7AD2FFD}"/>
              </a:ext>
            </a:extLst>
          </p:cNvPr>
          <p:cNvSpPr txBox="1"/>
          <p:nvPr/>
        </p:nvSpPr>
        <p:spPr>
          <a:xfrm>
            <a:off x="758826" y="2354262"/>
            <a:ext cx="1067434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on time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servers don’t wait 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Read the experiment first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panic later not allowed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Follow instructions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creativity is for projects, not labs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copy-paste without understanding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(Git remembers 👀)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Handle systems carefully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break code, not machines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Maintain silence &amp; teamwork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chaos breaks pipelines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Submit on time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CI/CD has no mercy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3600" b="1" dirty="0"/>
              <a:t>No discipline → Failed build → Lab repeat 😄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"/>
          <p:cNvSpPr txBox="1">
            <a:spLocks noGrp="1"/>
          </p:cNvSpPr>
          <p:nvPr>
            <p:ph type="title"/>
          </p:nvPr>
        </p:nvSpPr>
        <p:spPr>
          <a:xfrm>
            <a:off x="1504950" y="906462"/>
            <a:ext cx="99282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useful links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22"/>
          <p:cNvSpPr txBox="1">
            <a:spLocks noGrp="1"/>
          </p:cNvSpPr>
          <p:nvPr>
            <p:ph type="body" idx="1"/>
          </p:nvPr>
        </p:nvSpPr>
        <p:spPr>
          <a:xfrm>
            <a:off x="661987" y="2884594"/>
            <a:ext cx="10528300" cy="285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51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Suggested Learning Resources: </a:t>
            </a:r>
          </a:p>
          <a:p>
            <a:pPr marL="342900" lvl="0" indent="-251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https://www.geeksforgeeks.org/devops-tutorial/ </a:t>
            </a:r>
          </a:p>
          <a:p>
            <a:pPr marL="342900" lvl="0" indent="-251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https://www.javatpoint.com/devops </a:t>
            </a:r>
          </a:p>
          <a:p>
            <a:pPr marL="342900" lvl="0" indent="-251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https://www.youtube.com/watch?v=2N-59wUIPVI </a:t>
            </a:r>
          </a:p>
          <a:p>
            <a:pPr marL="342900" lvl="0" indent="-251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https://www.youtube.com/watch?v=87ZqwoFeO88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22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2" name="Google Shape;252;p22" descr="C:\Users\Mahesh Kumar Jha\Downloads\CMRIT NEW LOGO-01.png"/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23"/>
          <p:cNvGrpSpPr/>
          <p:nvPr/>
        </p:nvGrpSpPr>
        <p:grpSpPr>
          <a:xfrm>
            <a:off x="1016000" y="2438400"/>
            <a:ext cx="10261600" cy="1676400"/>
            <a:chOff x="838200" y="2590800"/>
            <a:chExt cx="7696200" cy="1676400"/>
          </a:xfrm>
        </p:grpSpPr>
        <p:sp>
          <p:nvSpPr>
            <p:cNvPr id="258" name="Google Shape;258;p23"/>
            <p:cNvSpPr/>
            <p:nvPr/>
          </p:nvSpPr>
          <p:spPr>
            <a:xfrm>
              <a:off x="838200" y="2590800"/>
              <a:ext cx="7696200" cy="1676400"/>
            </a:xfrm>
            <a:prstGeom prst="ribbon2">
              <a:avLst>
                <a:gd name="adj1" fmla="val 16667"/>
                <a:gd name="adj2" fmla="val 18000"/>
              </a:avLst>
            </a:prstGeom>
            <a:gradFill>
              <a:gsLst>
                <a:gs pos="0">
                  <a:srgbClr val="EDF5DD"/>
                </a:gs>
                <a:gs pos="100000">
                  <a:srgbClr val="C0DE76"/>
                </a:gs>
              </a:gsLst>
              <a:lin ang="5400000" scaled="0"/>
            </a:gradFill>
            <a:ln w="9525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3597423" y="2743200"/>
              <a:ext cx="238214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Kaushan Script"/>
                <a:buNone/>
              </a:pPr>
              <a:r>
                <a:rPr lang="en-US" sz="5400" b="1" i="0" u="none" strike="noStrike" cap="none">
                  <a:solidFill>
                    <a:schemeClr val="dk1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Thank You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23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92D01112-B724-EE54-4438-E3B107E26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>
            <a:extLst>
              <a:ext uri="{FF2B5EF4-FFF2-40B4-BE49-F238E27FC236}">
                <a16:creationId xmlns:a16="http://schemas.microsoft.com/office/drawing/2014/main" id="{18B4CB8C-DA8A-C2B4-A04D-266CE7A777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0975" y="998537"/>
            <a:ext cx="992822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26000"/>
              </a:lnSpc>
              <a:buSzPts val="6600"/>
            </a:pPr>
            <a:r>
              <a:rPr lang="en-US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Types of Clouds</a:t>
            </a:r>
            <a:endParaRPr lang="en-US" sz="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C00FB433-B8ED-26AD-730E-9777E040FC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5" y="2403725"/>
            <a:ext cx="11084259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C13DAB89-635F-1C7E-5E57-6A82A645B83E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05D208A5-CBFC-5B6A-19E6-6B53BA300B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E21219-7790-BCD9-0FD4-D43BEC9E191B}"/>
              </a:ext>
            </a:extLst>
          </p:cNvPr>
          <p:cNvSpPr txBox="1"/>
          <p:nvPr/>
        </p:nvSpPr>
        <p:spPr>
          <a:xfrm>
            <a:off x="530225" y="2532062"/>
            <a:ext cx="6592470" cy="22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buSzPts val="36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Public Cloud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SzPts val="36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Private Cloud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SzPts val="36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Hybrid Cloud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SzPts val="36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Community Cloud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SzPts val="36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Multi-Cloud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94;p4">
            <a:extLst>
              <a:ext uri="{FF2B5EF4-FFF2-40B4-BE49-F238E27FC236}">
                <a16:creationId xmlns:a16="http://schemas.microsoft.com/office/drawing/2014/main" id="{EF01C1C8-3146-0406-0D20-DC5CC163947E}"/>
              </a:ext>
            </a:extLst>
          </p:cNvPr>
          <p:cNvSpPr/>
          <p:nvPr/>
        </p:nvSpPr>
        <p:spPr>
          <a:xfrm>
            <a:off x="5753263" y="2403725"/>
            <a:ext cx="5404744" cy="3700462"/>
          </a:xfrm>
          <a:custGeom>
            <a:avLst/>
            <a:gdLst/>
            <a:ahLst/>
            <a:cxnLst/>
            <a:rect l="l" t="t" r="r" b="b"/>
            <a:pathLst>
              <a:path w="1508463" h="992899" extrusionOk="0">
                <a:moveTo>
                  <a:pt x="52479" y="0"/>
                </a:moveTo>
                <a:lnTo>
                  <a:pt x="1455984" y="0"/>
                </a:lnTo>
                <a:cubicBezTo>
                  <a:pt x="1469903" y="0"/>
                  <a:pt x="1483251" y="5529"/>
                  <a:pt x="1493092" y="15371"/>
                </a:cubicBezTo>
                <a:cubicBezTo>
                  <a:pt x="1502934" y="25212"/>
                  <a:pt x="1508463" y="38560"/>
                  <a:pt x="1508463" y="52479"/>
                </a:cubicBezTo>
                <a:lnTo>
                  <a:pt x="1508463" y="940421"/>
                </a:lnTo>
                <a:cubicBezTo>
                  <a:pt x="1508463" y="969404"/>
                  <a:pt x="1484967" y="992899"/>
                  <a:pt x="1455984" y="992899"/>
                </a:cubicBezTo>
                <a:lnTo>
                  <a:pt x="52479" y="992899"/>
                </a:lnTo>
                <a:cubicBezTo>
                  <a:pt x="38560" y="992899"/>
                  <a:pt x="25212" y="987370"/>
                  <a:pt x="15371" y="977529"/>
                </a:cubicBezTo>
                <a:cubicBezTo>
                  <a:pt x="5529" y="967687"/>
                  <a:pt x="0" y="954339"/>
                  <a:pt x="0" y="940421"/>
                </a:cubicBezTo>
                <a:lnTo>
                  <a:pt x="0" y="52479"/>
                </a:lnTo>
                <a:cubicBezTo>
                  <a:pt x="0" y="23495"/>
                  <a:pt x="23495" y="0"/>
                  <a:pt x="52479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6968" b="-6967"/>
            </a:stretch>
          </a:blipFill>
          <a:ln w="180975" cap="rnd" cmpd="sng">
            <a:solidFill>
              <a:srgbClr val="FF41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60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0BA4D67C-29C3-E4BB-2881-EDFF982BD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>
            <a:extLst>
              <a:ext uri="{FF2B5EF4-FFF2-40B4-BE49-F238E27FC236}">
                <a16:creationId xmlns:a16="http://schemas.microsoft.com/office/drawing/2014/main" id="{F13C2AFE-D71F-4E7D-D1DB-ED268C50AC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0975" y="998537"/>
            <a:ext cx="992822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26000"/>
              </a:lnSpc>
              <a:buSzPts val="6600"/>
            </a:pPr>
            <a:r>
              <a:rPr lang="en-US" sz="3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Types of Cloud Computing Services</a:t>
            </a: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>
            <a:extLst>
              <a:ext uri="{FF2B5EF4-FFF2-40B4-BE49-F238E27FC236}">
                <a16:creationId xmlns:a16="http://schemas.microsoft.com/office/drawing/2014/main" id="{4E429E05-2229-F0A4-0BFF-22F3E27A75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226" y="2403725"/>
            <a:ext cx="4555122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3600"/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SaaS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lvl="0" indent="-45720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3600"/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PaaS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lvl="0" indent="-45720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3600"/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IaaS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lvl="0" indent="-45720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3600"/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Serverless Computing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lvl="0" indent="-45720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3600"/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Multi-Cloud Computing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lvl="0" indent="-45720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3600"/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XaaS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lang="en-IN" sz="51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B49A0066-55B2-4CF5-FE24-EEA674C703D4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F405BC4C-819F-880E-8B3A-C2EF18D7D4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9;p5">
            <a:extLst>
              <a:ext uri="{FF2B5EF4-FFF2-40B4-BE49-F238E27FC236}">
                <a16:creationId xmlns:a16="http://schemas.microsoft.com/office/drawing/2014/main" id="{CCAB36DF-4C14-5167-7640-AACDFE468FC6}"/>
              </a:ext>
            </a:extLst>
          </p:cNvPr>
          <p:cNvSpPr/>
          <p:nvPr/>
        </p:nvSpPr>
        <p:spPr>
          <a:xfrm>
            <a:off x="5771802" y="2403725"/>
            <a:ext cx="5607398" cy="3889823"/>
          </a:xfrm>
          <a:custGeom>
            <a:avLst/>
            <a:gdLst/>
            <a:ahLst/>
            <a:cxnLst/>
            <a:rect l="l" t="t" r="r" b="b"/>
            <a:pathLst>
              <a:path w="1508463" h="992899" extrusionOk="0">
                <a:moveTo>
                  <a:pt x="52479" y="0"/>
                </a:moveTo>
                <a:lnTo>
                  <a:pt x="1455984" y="0"/>
                </a:lnTo>
                <a:cubicBezTo>
                  <a:pt x="1469903" y="0"/>
                  <a:pt x="1483251" y="5529"/>
                  <a:pt x="1493092" y="15371"/>
                </a:cubicBezTo>
                <a:cubicBezTo>
                  <a:pt x="1502934" y="25212"/>
                  <a:pt x="1508463" y="38560"/>
                  <a:pt x="1508463" y="52479"/>
                </a:cubicBezTo>
                <a:lnTo>
                  <a:pt x="1508463" y="940421"/>
                </a:lnTo>
                <a:cubicBezTo>
                  <a:pt x="1508463" y="969404"/>
                  <a:pt x="1484967" y="992899"/>
                  <a:pt x="1455984" y="992899"/>
                </a:cubicBezTo>
                <a:lnTo>
                  <a:pt x="52479" y="992899"/>
                </a:lnTo>
                <a:cubicBezTo>
                  <a:pt x="38560" y="992899"/>
                  <a:pt x="25212" y="987370"/>
                  <a:pt x="15371" y="977529"/>
                </a:cubicBezTo>
                <a:cubicBezTo>
                  <a:pt x="5529" y="967687"/>
                  <a:pt x="0" y="954339"/>
                  <a:pt x="0" y="940421"/>
                </a:cubicBezTo>
                <a:lnTo>
                  <a:pt x="0" y="52479"/>
                </a:lnTo>
                <a:cubicBezTo>
                  <a:pt x="0" y="23495"/>
                  <a:pt x="23495" y="0"/>
                  <a:pt x="52479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654" r="-2653"/>
            </a:stretch>
          </a:blipFill>
          <a:ln w="180975" cap="rnd" cmpd="sng">
            <a:solidFill>
              <a:srgbClr val="FF41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906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0853D60F-E5A5-D0AA-BBD4-FD52F9E35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>
            <a:extLst>
              <a:ext uri="{FF2B5EF4-FFF2-40B4-BE49-F238E27FC236}">
                <a16:creationId xmlns:a16="http://schemas.microsoft.com/office/drawing/2014/main" id="{EDBC8E29-54E1-FBFE-BDB0-E949616123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4887" y="1160461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26002"/>
              </a:lnSpc>
              <a:buSzPts val="7503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Example: Pizza as a Service to better understand 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2" name="Google Shape;92;p3">
            <a:extLst>
              <a:ext uri="{FF2B5EF4-FFF2-40B4-BE49-F238E27FC236}">
                <a16:creationId xmlns:a16="http://schemas.microsoft.com/office/drawing/2014/main" id="{2A6F5EF2-5096-0407-70EC-7A20F5F2F4C6}"/>
              </a:ext>
            </a:extLst>
          </p:cNvPr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C:\Users\Mahesh Kumar Jha\Downloads\CMRIT NEW LOGO-01.png">
            <a:extLst>
              <a:ext uri="{FF2B5EF4-FFF2-40B4-BE49-F238E27FC236}">
                <a16:creationId xmlns:a16="http://schemas.microsoft.com/office/drawing/2014/main" id="{34F6CEFB-D0ED-8457-C949-BD05DE7274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41" t="16174" r="4216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1;p6">
            <a:extLst>
              <a:ext uri="{FF2B5EF4-FFF2-40B4-BE49-F238E27FC236}">
                <a16:creationId xmlns:a16="http://schemas.microsoft.com/office/drawing/2014/main" id="{0C584746-7D6A-90C5-22ED-68614943E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5700" y="2279649"/>
            <a:ext cx="9656679" cy="4201362"/>
          </a:xfrm>
          <a:custGeom>
            <a:avLst/>
            <a:gdLst/>
            <a:ahLst/>
            <a:cxnLst/>
            <a:rect l="l" t="t" r="r" b="b"/>
            <a:pathLst>
              <a:path w="11115651" h="5984128" extrusionOk="0">
                <a:moveTo>
                  <a:pt x="0" y="0"/>
                </a:moveTo>
                <a:lnTo>
                  <a:pt x="11115652" y="0"/>
                </a:lnTo>
                <a:lnTo>
                  <a:pt x="11115652" y="5984128"/>
                </a:lnTo>
                <a:lnTo>
                  <a:pt x="0" y="5984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48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389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F84D80-DBF6-FBEB-8739-CB3578A4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253" y="946484"/>
            <a:ext cx="8435641" cy="107482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WHO ARE CLOUD ENGINNERS &amp; WHO ARE DEVOPS ENGINEERS??</a:t>
            </a:r>
            <a:b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B4A76-F566-D4CF-8050-5EBB2BBD96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 descr="DevOps vs Cloud Engineers: Key Roles ...">
            <a:extLst>
              <a:ext uri="{FF2B5EF4-FFF2-40B4-BE49-F238E27FC236}">
                <a16:creationId xmlns:a16="http://schemas.microsoft.com/office/drawing/2014/main" id="{6F9949A6-5A16-91D2-9EF7-7388EEDE7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9485"/>
            <a:ext cx="6641432" cy="44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loud Engineer vs DevOps Engineer">
            <a:extLst>
              <a:ext uri="{FF2B5EF4-FFF2-40B4-BE49-F238E27FC236}">
                <a16:creationId xmlns:a16="http://schemas.microsoft.com/office/drawing/2014/main" id="{D324324C-0B96-4BBC-F958-B59149E90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32" y="2103020"/>
            <a:ext cx="5342021" cy="44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6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F6C07-7A8E-D605-AFB7-0B90D831B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8AB-D37A-F04F-D5AA-C2732FD85B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038E02-5DF6-7ECC-EE13-A9459F2DE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861762"/>
            <a:ext cx="8761412" cy="70802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MAJOR KEY DIFFERENCE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30597-0613-A58B-2489-0F115E7C4937}"/>
              </a:ext>
            </a:extLst>
          </p:cNvPr>
          <p:cNvSpPr txBox="1"/>
          <p:nvPr/>
        </p:nvSpPr>
        <p:spPr>
          <a:xfrm>
            <a:off x="1262856" y="2177430"/>
            <a:ext cx="10175165" cy="4226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THE MAIN DIFFERENCE BETWEEN A DEVOPS ENGINEER AND A CLOUD ENGINEER IS THEIR FOCUS: DevOps engineers focus on the software development process, while cloud engineers focus on the cloud infrastructure</a:t>
            </a:r>
            <a:endParaRPr lang="en-US" sz="3600" b="0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90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777D1-EFDE-5AD9-4DEA-0F28A7290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CA9D5-ADD1-1512-9EBA-991898C3B5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197D99-A2A1-3BFC-B758-D51FDF1B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92895E-B2A2-36C0-3B39-5C9C6C622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1012"/>
      </p:ext>
    </p:extLst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1661</Words>
  <Application>Microsoft Office PowerPoint</Application>
  <PresentationFormat>Widescreen</PresentationFormat>
  <Paragraphs>252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Calibri</vt:lpstr>
      <vt:lpstr>Century Gothic</vt:lpstr>
      <vt:lpstr>Arial</vt:lpstr>
      <vt:lpstr>Cambria</vt:lpstr>
      <vt:lpstr>Times New Roman</vt:lpstr>
      <vt:lpstr>Kaushan Script</vt:lpstr>
      <vt:lpstr>Wingdings</vt:lpstr>
      <vt:lpstr>Noto Sans Symbols</vt:lpstr>
      <vt:lpstr>Montserrat</vt:lpstr>
      <vt:lpstr>Ion Boardroom</vt:lpstr>
      <vt:lpstr>                                  Expectation Setting Overview</vt:lpstr>
      <vt:lpstr>Agenda</vt:lpstr>
      <vt:lpstr>What is Cloud? </vt:lpstr>
      <vt:lpstr>Types of Clouds</vt:lpstr>
      <vt:lpstr>Types of Cloud Computing Services</vt:lpstr>
      <vt:lpstr>Example: Pizza as a Service to better understand </vt:lpstr>
      <vt:lpstr>WHO ARE CLOUD ENGINNERS &amp; WHO ARE DEVOPS ENGINEERS?? </vt:lpstr>
      <vt:lpstr>MAJOR KEY DIFFERENCE</vt:lpstr>
      <vt:lpstr>PowerPoint Presentation</vt:lpstr>
      <vt:lpstr>What is DevOps?</vt:lpstr>
      <vt:lpstr>What is DevOps?</vt:lpstr>
      <vt:lpstr>DevOps Lifecycle</vt:lpstr>
      <vt:lpstr>STAGES OF DEVOPS </vt:lpstr>
      <vt:lpstr>What's in it for you? </vt:lpstr>
      <vt:lpstr>DevOps Vs Agile</vt:lpstr>
      <vt:lpstr>PowerPoint Presentation</vt:lpstr>
      <vt:lpstr>Percentage of Job Roles related to Devops accross Globe</vt:lpstr>
      <vt:lpstr>Most Demanding Roles in India</vt:lpstr>
      <vt:lpstr>MEASURING YOUR SUCCESS IF OPTING DEVOPS AS YOUR CAREER</vt:lpstr>
      <vt:lpstr>Experiments </vt:lpstr>
      <vt:lpstr>Experiments </vt:lpstr>
      <vt:lpstr>Experiments </vt:lpstr>
      <vt:lpstr>Course outcomes (Course Skill Set)  </vt:lpstr>
      <vt:lpstr>)  </vt:lpstr>
      <vt:lpstr>Assessment Details (both CIE and SEE)</vt:lpstr>
      <vt:lpstr>Continuous Internal Evaluation (CIE)</vt:lpstr>
      <vt:lpstr>Continuous Internal Evaluation (CIE)</vt:lpstr>
      <vt:lpstr>  Prerequisite for the course</vt:lpstr>
      <vt:lpstr>Students' perspective</vt:lpstr>
      <vt:lpstr>Expected Lab behaviour</vt:lpstr>
      <vt:lpstr>Some useful 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Windows User</dc:creator>
  <cp:lastModifiedBy>Nidhi Joshi Parsai</cp:lastModifiedBy>
  <cp:revision>1</cp:revision>
  <dcterms:created xsi:type="dcterms:W3CDTF">2017-08-03T09:47:51Z</dcterms:created>
  <dcterms:modified xsi:type="dcterms:W3CDTF">2026-01-24T09:40:44Z</dcterms:modified>
</cp:coreProperties>
</file>